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4"/>
    <p:sldMasterId id="2147483729" r:id="rId5"/>
  </p:sldMasterIdLst>
  <p:notesMasterIdLst>
    <p:notesMasterId r:id="rId15"/>
  </p:notesMasterIdLst>
  <p:sldIdLst>
    <p:sldId id="262" r:id="rId6"/>
    <p:sldId id="268" r:id="rId7"/>
    <p:sldId id="263" r:id="rId8"/>
    <p:sldId id="264" r:id="rId9"/>
    <p:sldId id="265" r:id="rId10"/>
    <p:sldId id="266" r:id="rId11"/>
    <p:sldId id="270" r:id="rId12"/>
    <p:sldId id="267" r:id="rId13"/>
    <p:sldId id="269" r:id="rId14"/>
  </p:sldIdLst>
  <p:sldSz cx="1908016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B4413F2-779D-4F27-8166-E69812F74060}">
          <p14:sldIdLst/>
        </p14:section>
        <p14:section name="タイトルなしのセクション" id="{6FF0D33E-EEAF-4988-A2A7-A5A8677A466A}">
          <p14:sldIdLst>
            <p14:sldId id="262"/>
            <p14:sldId id="268"/>
            <p14:sldId id="263"/>
            <p14:sldId id="264"/>
            <p14:sldId id="265"/>
            <p14:sldId id="266"/>
            <p14:sldId id="270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6009" userDrawn="1">
          <p15:clr>
            <a:srgbClr val="A4A3A4"/>
          </p15:clr>
        </p15:guide>
        <p15:guide id="2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44F4"/>
    <a:srgbClr val="E06CBC"/>
    <a:srgbClr val="AFD599"/>
    <a:srgbClr val="CC3399"/>
    <a:srgbClr val="ABA6DA"/>
    <a:srgbClr val="F58FBD"/>
    <a:srgbClr val="E5CE23"/>
    <a:srgbClr val="B256A0"/>
    <a:srgbClr val="F0EAE4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E6C55-D9EA-479A-B977-D1074196D328}" v="3" dt="2025-09-06T20:49:07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2142" y="144"/>
      </p:cViewPr>
      <p:guideLst>
        <p:guide pos="6009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AHARA Yuta" userId="0c7b4dc5-ead3-4a73-9c03-345f3c030893" providerId="ADAL" clId="{904BD51F-DDC5-4FF3-A21B-5B83D5BF9A16}"/>
    <pc:docChg chg="undo redo custSel modSld">
      <pc:chgData name="SASAHARA Yuta" userId="0c7b4dc5-ead3-4a73-9c03-345f3c030893" providerId="ADAL" clId="{904BD51F-DDC5-4FF3-A21B-5B83D5BF9A16}" dt="2025-08-05T06:24:58.615" v="46" actId="1035"/>
      <pc:docMkLst>
        <pc:docMk/>
      </pc:docMkLst>
      <pc:sldChg chg="addSp delSp modSp mod">
        <pc:chgData name="SASAHARA Yuta" userId="0c7b4dc5-ead3-4a73-9c03-345f3c030893" providerId="ADAL" clId="{904BD51F-DDC5-4FF3-A21B-5B83D5BF9A16}" dt="2025-08-05T06:24:58.615" v="46" actId="1035"/>
        <pc:sldMkLst>
          <pc:docMk/>
          <pc:sldMk cId="2366879191" sldId="259"/>
        </pc:sldMkLst>
      </pc:sldChg>
    </pc:docChg>
  </pc:docChgLst>
  <pc:docChgLst>
    <pc:chgData name="SASAHARA Yuta" userId="0c7b4dc5-ead3-4a73-9c03-345f3c030893" providerId="ADAL" clId="{6264AFEF-D7D9-4315-A39B-D79F49E9B134}"/>
    <pc:docChg chg="undo custSel addSld delSld modSld modSection">
      <pc:chgData name="SASAHARA Yuta" userId="0c7b4dc5-ead3-4a73-9c03-345f3c030893" providerId="ADAL" clId="{6264AFEF-D7D9-4315-A39B-D79F49E9B134}" dt="2024-08-06T12:23:30.880" v="119" actId="1038"/>
      <pc:docMkLst>
        <pc:docMk/>
      </pc:docMkLst>
      <pc:sldChg chg="del">
        <pc:chgData name="SASAHARA Yuta" userId="0c7b4dc5-ead3-4a73-9c03-345f3c030893" providerId="ADAL" clId="{6264AFEF-D7D9-4315-A39B-D79F49E9B134}" dt="2024-08-06T12:19:48.038" v="13" actId="47"/>
        <pc:sldMkLst>
          <pc:docMk/>
          <pc:sldMk cId="3136772953" sldId="258"/>
        </pc:sldMkLst>
      </pc:sldChg>
      <pc:sldChg chg="addSp modSp add mod">
        <pc:chgData name="SASAHARA Yuta" userId="0c7b4dc5-ead3-4a73-9c03-345f3c030893" providerId="ADAL" clId="{6264AFEF-D7D9-4315-A39B-D79F49E9B134}" dt="2024-08-06T12:23:30.880" v="119" actId="1038"/>
        <pc:sldMkLst>
          <pc:docMk/>
          <pc:sldMk cId="2366879191" sldId="259"/>
        </pc:sldMkLst>
      </pc:sldChg>
    </pc:docChg>
  </pc:docChgLst>
  <pc:docChgLst>
    <pc:chgData name="SASAHARA Yuta" userId="0c7b4dc5-ead3-4a73-9c03-345f3c030893" providerId="ADAL" clId="{F5FDB860-9EE9-49CA-8BEE-627C1FEF45F9}"/>
    <pc:docChg chg="undo redo custSel addSld delSld modSld sldOrd addMainMaster modMainMaster modSection">
      <pc:chgData name="SASAHARA Yuta" userId="0c7b4dc5-ead3-4a73-9c03-345f3c030893" providerId="ADAL" clId="{F5FDB860-9EE9-49CA-8BEE-627C1FEF45F9}" dt="2025-08-23T01:32:10.749" v="5643" actId="404"/>
      <pc:docMkLst>
        <pc:docMk/>
      </pc:docMkLst>
      <pc:sldChg chg="delSp">
        <pc:chgData name="SASAHARA Yuta" userId="0c7b4dc5-ead3-4a73-9c03-345f3c030893" providerId="ADAL" clId="{F5FDB860-9EE9-49CA-8BEE-627C1FEF45F9}" dt="2025-08-19T09:48:36.574" v="0" actId="478"/>
        <pc:sldMkLst>
          <pc:docMk/>
          <pc:sldMk cId="2366879191" sldId="259"/>
        </pc:sldMkLst>
      </pc:sldChg>
      <pc:sldChg chg="addSp delSp modSp new mod ord">
        <pc:chgData name="SASAHARA Yuta" userId="0c7b4dc5-ead3-4a73-9c03-345f3c030893" providerId="ADAL" clId="{F5FDB860-9EE9-49CA-8BEE-627C1FEF45F9}" dt="2025-08-19T10:17:18.803" v="711" actId="6549"/>
        <pc:sldMkLst>
          <pc:docMk/>
          <pc:sldMk cId="3112727913" sldId="260"/>
        </pc:sldMkLst>
      </pc:sldChg>
      <pc:sldChg chg="add del">
        <pc:chgData name="SASAHARA Yuta" userId="0c7b4dc5-ead3-4a73-9c03-345f3c030893" providerId="ADAL" clId="{F5FDB860-9EE9-49CA-8BEE-627C1FEF45F9}" dt="2025-08-19T09:50:46.849" v="11" actId="47"/>
        <pc:sldMkLst>
          <pc:docMk/>
          <pc:sldMk cId="81438269" sldId="261"/>
        </pc:sldMkLst>
      </pc:sldChg>
      <pc:sldChg chg="addSp delSp modSp add del mod ord">
        <pc:chgData name="SASAHARA Yuta" userId="0c7b4dc5-ead3-4a73-9c03-345f3c030893" providerId="ADAL" clId="{F5FDB860-9EE9-49CA-8BEE-627C1FEF45F9}" dt="2025-08-19T10:11:01.870" v="586" actId="47"/>
        <pc:sldMkLst>
          <pc:docMk/>
          <pc:sldMk cId="625907142" sldId="261"/>
        </pc:sldMkLst>
      </pc:sldChg>
      <pc:sldChg chg="addSp delSp modSp new mod">
        <pc:chgData name="SASAHARA Yuta" userId="0c7b4dc5-ead3-4a73-9c03-345f3c030893" providerId="ADAL" clId="{F5FDB860-9EE9-49CA-8BEE-627C1FEF45F9}" dt="2025-08-20T12:28:22.950" v="2925" actId="20577"/>
        <pc:sldMkLst>
          <pc:docMk/>
          <pc:sldMk cId="3619733138" sldId="262"/>
        </pc:sldMkLst>
      </pc:sldChg>
      <pc:sldChg chg="add del">
        <pc:chgData name="SASAHARA Yuta" userId="0c7b4dc5-ead3-4a73-9c03-345f3c030893" providerId="ADAL" clId="{F5FDB860-9EE9-49CA-8BEE-627C1FEF45F9}" dt="2025-08-19T09:50:46.849" v="11" actId="47"/>
        <pc:sldMkLst>
          <pc:docMk/>
          <pc:sldMk cId="3807135026" sldId="262"/>
        </pc:sldMkLst>
      </pc:sldChg>
      <pc:sldChg chg="add del">
        <pc:chgData name="SASAHARA Yuta" userId="0c7b4dc5-ead3-4a73-9c03-345f3c030893" providerId="ADAL" clId="{F5FDB860-9EE9-49CA-8BEE-627C1FEF45F9}" dt="2025-08-19T09:50:46.849" v="11" actId="47"/>
        <pc:sldMkLst>
          <pc:docMk/>
          <pc:sldMk cId="2256975990" sldId="263"/>
        </pc:sldMkLst>
      </pc:sldChg>
      <pc:sldChg chg="addSp delSp modSp new del mod">
        <pc:chgData name="SASAHARA Yuta" userId="0c7b4dc5-ead3-4a73-9c03-345f3c030893" providerId="ADAL" clId="{F5FDB860-9EE9-49CA-8BEE-627C1FEF45F9}" dt="2025-08-20T10:23:08.571" v="1896" actId="47"/>
        <pc:sldMkLst>
          <pc:docMk/>
          <pc:sldMk cId="2360949309" sldId="263"/>
        </pc:sldMkLst>
      </pc:sldChg>
      <pc:sldChg chg="delSp modSp add mod modAnim">
        <pc:chgData name="SASAHARA Yuta" userId="0c7b4dc5-ead3-4a73-9c03-345f3c030893" providerId="ADAL" clId="{F5FDB860-9EE9-49CA-8BEE-627C1FEF45F9}" dt="2025-08-20T10:23:25.993" v="1899"/>
        <pc:sldMkLst>
          <pc:docMk/>
          <pc:sldMk cId="3962594956" sldId="264"/>
        </pc:sldMkLst>
      </pc:sldChg>
      <pc:sldChg chg="addSp delSp modSp new mod">
        <pc:chgData name="SASAHARA Yuta" userId="0c7b4dc5-ead3-4a73-9c03-345f3c030893" providerId="ADAL" clId="{F5FDB860-9EE9-49CA-8BEE-627C1FEF45F9}" dt="2025-08-22T17:03:06.864" v="4364" actId="14100"/>
        <pc:sldMkLst>
          <pc:docMk/>
          <pc:sldMk cId="1727116641" sldId="265"/>
        </pc:sldMkLst>
      </pc:sldChg>
      <pc:sldChg chg="new del">
        <pc:chgData name="SASAHARA Yuta" userId="0c7b4dc5-ead3-4a73-9c03-345f3c030893" providerId="ADAL" clId="{F5FDB860-9EE9-49CA-8BEE-627C1FEF45F9}" dt="2025-08-20T10:26:12.992" v="1901" actId="680"/>
        <pc:sldMkLst>
          <pc:docMk/>
          <pc:sldMk cId="4062838067" sldId="265"/>
        </pc:sldMkLst>
      </pc:sldChg>
      <pc:sldChg chg="delSp modSp new mod">
        <pc:chgData name="SASAHARA Yuta" userId="0c7b4dc5-ead3-4a73-9c03-345f3c030893" providerId="ADAL" clId="{F5FDB860-9EE9-49CA-8BEE-627C1FEF45F9}" dt="2025-08-20T10:34:58.704" v="1956" actId="478"/>
        <pc:sldMkLst>
          <pc:docMk/>
          <pc:sldMk cId="3298508099" sldId="266"/>
        </pc:sldMkLst>
      </pc:sldChg>
      <pc:sldChg chg="add del">
        <pc:chgData name="SASAHARA Yuta" userId="0c7b4dc5-ead3-4a73-9c03-345f3c030893" providerId="ADAL" clId="{F5FDB860-9EE9-49CA-8BEE-627C1FEF45F9}" dt="2025-08-20T10:55:59.508" v="2351" actId="47"/>
        <pc:sldMkLst>
          <pc:docMk/>
          <pc:sldMk cId="2508429317" sldId="267"/>
        </pc:sldMkLst>
      </pc:sldChg>
      <pc:sldChg chg="addSp delSp modSp new del mod">
        <pc:chgData name="SASAHARA Yuta" userId="0c7b4dc5-ead3-4a73-9c03-345f3c030893" providerId="ADAL" clId="{F5FDB860-9EE9-49CA-8BEE-627C1FEF45F9}" dt="2025-08-20T11:03:42.319" v="2480" actId="47"/>
        <pc:sldMkLst>
          <pc:docMk/>
          <pc:sldMk cId="3677008827" sldId="267"/>
        </pc:sldMkLst>
      </pc:sldChg>
      <pc:sldChg chg="delSp modSp add del mod modTransition">
        <pc:chgData name="SASAHARA Yuta" userId="0c7b4dc5-ead3-4a73-9c03-345f3c030893" providerId="ADAL" clId="{F5FDB860-9EE9-49CA-8BEE-627C1FEF45F9}" dt="2025-08-20T11:35:18.384" v="2784" actId="47"/>
        <pc:sldMkLst>
          <pc:docMk/>
          <pc:sldMk cId="2579862529" sldId="268"/>
        </pc:sldMkLst>
      </pc:sldChg>
      <pc:sldChg chg="addSp delSp modSp add del mod modTransition">
        <pc:chgData name="SASAHARA Yuta" userId="0c7b4dc5-ead3-4a73-9c03-345f3c030893" providerId="ADAL" clId="{F5FDB860-9EE9-49CA-8BEE-627C1FEF45F9}" dt="2025-08-20T11:35:18.384" v="2784" actId="47"/>
        <pc:sldMkLst>
          <pc:docMk/>
          <pc:sldMk cId="2440428167" sldId="269"/>
        </pc:sldMkLst>
      </pc:sldChg>
      <pc:sldChg chg="addSp delSp modSp add del mod modTransition delAnim modAnim">
        <pc:chgData name="SASAHARA Yuta" userId="0c7b4dc5-ead3-4a73-9c03-345f3c030893" providerId="ADAL" clId="{F5FDB860-9EE9-49CA-8BEE-627C1FEF45F9}" dt="2025-08-20T11:42:05.659" v="2863" actId="478"/>
        <pc:sldMkLst>
          <pc:docMk/>
          <pc:sldMk cId="2308386050" sldId="270"/>
        </pc:sldMkLst>
      </pc:sldChg>
      <pc:sldChg chg="addSp delSp modSp add del mod">
        <pc:chgData name="SASAHARA Yuta" userId="0c7b4dc5-ead3-4a73-9c03-345f3c030893" providerId="ADAL" clId="{F5FDB860-9EE9-49CA-8BEE-627C1FEF45F9}" dt="2025-08-20T11:18:23.811" v="2752" actId="47"/>
        <pc:sldMkLst>
          <pc:docMk/>
          <pc:sldMk cId="3748509283" sldId="270"/>
        </pc:sldMkLst>
      </pc:sldChg>
      <pc:sldChg chg="addSp delSp modSp add del mod delAnim">
        <pc:chgData name="SASAHARA Yuta" userId="0c7b4dc5-ead3-4a73-9c03-345f3c030893" providerId="ADAL" clId="{F5FDB860-9EE9-49CA-8BEE-627C1FEF45F9}" dt="2025-08-20T11:38:39.941" v="2806" actId="47"/>
        <pc:sldMkLst>
          <pc:docMk/>
          <pc:sldMk cId="999489350" sldId="271"/>
        </pc:sldMkLst>
      </pc:sldChg>
      <pc:sldChg chg="modSp add mod modTransition modAnim">
        <pc:chgData name="SASAHARA Yuta" userId="0c7b4dc5-ead3-4a73-9c03-345f3c030893" providerId="ADAL" clId="{F5FDB860-9EE9-49CA-8BEE-627C1FEF45F9}" dt="2025-08-20T11:40:22.308" v="2860" actId="207"/>
        <pc:sldMkLst>
          <pc:docMk/>
          <pc:sldMk cId="3983270537" sldId="271"/>
        </pc:sldMkLst>
      </pc:sldChg>
      <pc:sldChg chg="new del">
        <pc:chgData name="SASAHARA Yuta" userId="0c7b4dc5-ead3-4a73-9c03-345f3c030893" providerId="ADAL" clId="{F5FDB860-9EE9-49CA-8BEE-627C1FEF45F9}" dt="2025-08-20T11:56:04.102" v="2865" actId="680"/>
        <pc:sldMkLst>
          <pc:docMk/>
          <pc:sldMk cId="1205489075" sldId="272"/>
        </pc:sldMkLst>
      </pc:sldChg>
      <pc:sldChg chg="addSp delSp modSp new del mod delAnim modAnim">
        <pc:chgData name="SASAHARA Yuta" userId="0c7b4dc5-ead3-4a73-9c03-345f3c030893" providerId="ADAL" clId="{F5FDB860-9EE9-49CA-8BEE-627C1FEF45F9}" dt="2025-08-22T18:26:27.130" v="5025" actId="47"/>
        <pc:sldMkLst>
          <pc:docMk/>
          <pc:sldMk cId="1621411268" sldId="272"/>
        </pc:sldMkLst>
      </pc:sldChg>
      <pc:sldChg chg="addSp delSp modSp new mod delAnim modAnim">
        <pc:chgData name="SASAHARA Yuta" userId="0c7b4dc5-ead3-4a73-9c03-345f3c030893" providerId="ADAL" clId="{F5FDB860-9EE9-49CA-8BEE-627C1FEF45F9}" dt="2025-08-20T12:29:39.661" v="2989" actId="20577"/>
        <pc:sldMkLst>
          <pc:docMk/>
          <pc:sldMk cId="1522670176" sldId="273"/>
        </pc:sldMkLst>
      </pc:sldChg>
      <pc:sldChg chg="modSp new mod">
        <pc:chgData name="SASAHARA Yuta" userId="0c7b4dc5-ead3-4a73-9c03-345f3c030893" providerId="ADAL" clId="{F5FDB860-9EE9-49CA-8BEE-627C1FEF45F9}" dt="2025-08-20T12:29:20.422" v="2967" actId="20577"/>
        <pc:sldMkLst>
          <pc:docMk/>
          <pc:sldMk cId="1585596562" sldId="274"/>
        </pc:sldMkLst>
      </pc:sldChg>
      <pc:sldChg chg="add">
        <pc:chgData name="SASAHARA Yuta" userId="0c7b4dc5-ead3-4a73-9c03-345f3c030893" providerId="ADAL" clId="{F5FDB860-9EE9-49CA-8BEE-627C1FEF45F9}" dt="2025-08-20T12:28:51.695" v="2927"/>
        <pc:sldMkLst>
          <pc:docMk/>
          <pc:sldMk cId="3831010956" sldId="275"/>
        </pc:sldMkLst>
      </pc:sldChg>
      <pc:sldChg chg="modSp new mod ord">
        <pc:chgData name="SASAHARA Yuta" userId="0c7b4dc5-ead3-4a73-9c03-345f3c030893" providerId="ADAL" clId="{F5FDB860-9EE9-49CA-8BEE-627C1FEF45F9}" dt="2025-08-22T15:48:14.830" v="4098" actId="20577"/>
        <pc:sldMkLst>
          <pc:docMk/>
          <pc:sldMk cId="2723032572" sldId="276"/>
        </pc:sldMkLst>
      </pc:sldChg>
      <pc:sldChg chg="new del">
        <pc:chgData name="SASAHARA Yuta" userId="0c7b4dc5-ead3-4a73-9c03-345f3c030893" providerId="ADAL" clId="{F5FDB860-9EE9-49CA-8BEE-627C1FEF45F9}" dt="2025-08-20T12:30:28.508" v="2991" actId="47"/>
        <pc:sldMkLst>
          <pc:docMk/>
          <pc:sldMk cId="3543088563" sldId="276"/>
        </pc:sldMkLst>
      </pc:sldChg>
      <pc:sldChg chg="addSp modSp mod modAnim">
        <pc:chgData name="SASAHARA Yuta" userId="0c7b4dc5-ead3-4a73-9c03-345f3c030893" providerId="ADAL" clId="{F5FDB860-9EE9-49CA-8BEE-627C1FEF45F9}" dt="2025-08-23T01:32:10.749" v="5643" actId="404"/>
        <pc:sldMkLst>
          <pc:docMk/>
          <pc:sldMk cId="8995042" sldId="286"/>
        </pc:sldMkLst>
      </pc:sldChg>
      <pc:sldChg chg="addSp delSp modSp modAnim">
        <pc:chgData name="SASAHARA Yuta" userId="0c7b4dc5-ead3-4a73-9c03-345f3c030893" providerId="ADAL" clId="{F5FDB860-9EE9-49CA-8BEE-627C1FEF45F9}" dt="2025-08-22T17:55:28.351" v="4367"/>
        <pc:sldMkLst>
          <pc:docMk/>
          <pc:sldMk cId="3931396734" sldId="287"/>
        </pc:sldMkLst>
      </pc:sldChg>
      <pc:sldChg chg="addSp delSp modSp new mod">
        <pc:chgData name="SASAHARA Yuta" userId="0c7b4dc5-ead3-4a73-9c03-345f3c030893" providerId="ADAL" clId="{F5FDB860-9EE9-49CA-8BEE-627C1FEF45F9}" dt="2025-08-22T16:32:44.785" v="4355" actId="1076"/>
        <pc:sldMkLst>
          <pc:docMk/>
          <pc:sldMk cId="4044662585" sldId="288"/>
        </pc:sldMkLst>
      </pc:sldChg>
      <pc:sldChg chg="add">
        <pc:chgData name="SASAHARA Yuta" userId="0c7b4dc5-ead3-4a73-9c03-345f3c030893" providerId="ADAL" clId="{F5FDB860-9EE9-49CA-8BEE-627C1FEF45F9}" dt="2025-08-22T16:34:06.046" v="4356"/>
        <pc:sldMkLst>
          <pc:docMk/>
          <pc:sldMk cId="1854333391" sldId="289"/>
        </pc:sldMkLst>
      </pc:sldChg>
      <pc:sldChg chg="new del">
        <pc:chgData name="SASAHARA Yuta" userId="0c7b4dc5-ead3-4a73-9c03-345f3c030893" providerId="ADAL" clId="{F5FDB860-9EE9-49CA-8BEE-627C1FEF45F9}" dt="2025-08-22T17:56:12.180" v="4370" actId="47"/>
        <pc:sldMkLst>
          <pc:docMk/>
          <pc:sldMk cId="1463334994" sldId="290"/>
        </pc:sldMkLst>
      </pc:sldChg>
      <pc:sldChg chg="addSp delSp modSp new mod">
        <pc:chgData name="SASAHARA Yuta" userId="0c7b4dc5-ead3-4a73-9c03-345f3c030893" providerId="ADAL" clId="{F5FDB860-9EE9-49CA-8BEE-627C1FEF45F9}" dt="2025-08-22T18:04:53.475" v="4779" actId="1076"/>
        <pc:sldMkLst>
          <pc:docMk/>
          <pc:sldMk cId="332400131" sldId="291"/>
        </pc:sldMkLst>
      </pc:sldChg>
      <pc:sldChg chg="addSp delSp modSp add mod">
        <pc:chgData name="SASAHARA Yuta" userId="0c7b4dc5-ead3-4a73-9c03-345f3c030893" providerId="ADAL" clId="{F5FDB860-9EE9-49CA-8BEE-627C1FEF45F9}" dt="2025-08-22T18:10:46.897" v="4857" actId="1076"/>
        <pc:sldMkLst>
          <pc:docMk/>
          <pc:sldMk cId="2578720223" sldId="292"/>
        </pc:sldMkLst>
      </pc:sldChg>
      <pc:sldChg chg="new del">
        <pc:chgData name="SASAHARA Yuta" userId="0c7b4dc5-ead3-4a73-9c03-345f3c030893" providerId="ADAL" clId="{F5FDB860-9EE9-49CA-8BEE-627C1FEF45F9}" dt="2025-08-22T18:11:03.361" v="4859" actId="680"/>
        <pc:sldMkLst>
          <pc:docMk/>
          <pc:sldMk cId="663961701" sldId="293"/>
        </pc:sldMkLst>
      </pc:sldChg>
      <pc:sldChg chg="new del">
        <pc:chgData name="SASAHARA Yuta" userId="0c7b4dc5-ead3-4a73-9c03-345f3c030893" providerId="ADAL" clId="{F5FDB860-9EE9-49CA-8BEE-627C1FEF45F9}" dt="2025-08-22T18:11:09.949" v="4862" actId="47"/>
        <pc:sldMkLst>
          <pc:docMk/>
          <pc:sldMk cId="1365052478" sldId="293"/>
        </pc:sldMkLst>
      </pc:sldChg>
      <pc:sldChg chg="addSp modSp new mod">
        <pc:chgData name="SASAHARA Yuta" userId="0c7b4dc5-ead3-4a73-9c03-345f3c030893" providerId="ADAL" clId="{F5FDB860-9EE9-49CA-8BEE-627C1FEF45F9}" dt="2025-08-22T18:16:30.410" v="5016" actId="20577"/>
        <pc:sldMkLst>
          <pc:docMk/>
          <pc:sldMk cId="941240499" sldId="294"/>
        </pc:sldMkLst>
      </pc:sldChg>
      <pc:sldChg chg="addSp delSp modSp new mod ord delAnim modAnim">
        <pc:chgData name="SASAHARA Yuta" userId="0c7b4dc5-ead3-4a73-9c03-345f3c030893" providerId="ADAL" clId="{F5FDB860-9EE9-49CA-8BEE-627C1FEF45F9}" dt="2025-08-22T18:29:42.881" v="5223" actId="20577"/>
        <pc:sldMkLst>
          <pc:docMk/>
          <pc:sldMk cId="2717502992" sldId="295"/>
        </pc:sldMkLst>
      </pc:sldChg>
      <pc:sldChg chg="new del">
        <pc:chgData name="SASAHARA Yuta" userId="0c7b4dc5-ead3-4a73-9c03-345f3c030893" providerId="ADAL" clId="{F5FDB860-9EE9-49CA-8BEE-627C1FEF45F9}" dt="2025-08-22T18:19:49.425" v="5019" actId="680"/>
        <pc:sldMkLst>
          <pc:docMk/>
          <pc:sldMk cId="3497517991" sldId="295"/>
        </pc:sldMkLst>
      </pc:sldChg>
      <pc:sldChg chg="new del">
        <pc:chgData name="SASAHARA Yuta" userId="0c7b4dc5-ead3-4a73-9c03-345f3c030893" providerId="ADAL" clId="{F5FDB860-9EE9-49CA-8BEE-627C1FEF45F9}" dt="2025-08-22T18:29:53.325" v="5225" actId="47"/>
        <pc:sldMkLst>
          <pc:docMk/>
          <pc:sldMk cId="1068825782" sldId="296"/>
        </pc:sldMkLst>
      </pc:sldChg>
      <pc:sldChg chg="addSp delSp modSp new mod modAnim">
        <pc:chgData name="SASAHARA Yuta" userId="0c7b4dc5-ead3-4a73-9c03-345f3c030893" providerId="ADAL" clId="{F5FDB860-9EE9-49CA-8BEE-627C1FEF45F9}" dt="2025-08-22T18:50:59.233" v="5538" actId="20577"/>
        <pc:sldMkLst>
          <pc:docMk/>
          <pc:sldMk cId="2412238056" sldId="296"/>
        </pc:sldMkLst>
      </pc:sldChg>
      <pc:sldMasterChg chg="modSp modSldLayout">
        <pc:chgData name="SASAHARA Yuta" userId="0c7b4dc5-ead3-4a73-9c03-345f3c030893" providerId="ADAL" clId="{F5FDB860-9EE9-49CA-8BEE-627C1FEF45F9}" dt="2025-08-19T10:05:30.491" v="547" actId="735"/>
        <pc:sldMasterMkLst>
          <pc:docMk/>
          <pc:sldMasterMk cId="4200187659" sldId="2147483728"/>
        </pc:sldMasterMkLst>
        <pc:sldLayoutChg chg="modSp">
          <pc:chgData name="SASAHARA Yuta" userId="0c7b4dc5-ead3-4a73-9c03-345f3c030893" providerId="ADAL" clId="{F5FDB860-9EE9-49CA-8BEE-627C1FEF45F9}" dt="2025-08-19T10:05:29.118" v="538" actId="735"/>
          <pc:sldLayoutMkLst>
            <pc:docMk/>
            <pc:sldMasterMk cId="4200187659" sldId="2147483728"/>
            <pc:sldLayoutMk cId="327215241" sldId="2147483711"/>
          </pc:sldLayoutMkLst>
        </pc:sldLayoutChg>
        <pc:sldLayoutChg chg="modSp">
          <pc:chgData name="SASAHARA Yuta" userId="0c7b4dc5-ead3-4a73-9c03-345f3c030893" providerId="ADAL" clId="{F5FDB860-9EE9-49CA-8BEE-627C1FEF45F9}" dt="2025-08-19T10:05:30.302" v="545" actId="735"/>
          <pc:sldLayoutMkLst>
            <pc:docMk/>
            <pc:sldMasterMk cId="4200187659" sldId="2147483728"/>
            <pc:sldLayoutMk cId="2658853461" sldId="2147483712"/>
          </pc:sldLayoutMkLst>
        </pc:sldLayoutChg>
        <pc:sldLayoutChg chg="modSp">
          <pc:chgData name="SASAHARA Yuta" userId="0c7b4dc5-ead3-4a73-9c03-345f3c030893" providerId="ADAL" clId="{F5FDB860-9EE9-49CA-8BEE-627C1FEF45F9}" dt="2025-08-19T10:05:30.283" v="544" actId="735"/>
          <pc:sldLayoutMkLst>
            <pc:docMk/>
            <pc:sldMasterMk cId="4200187659" sldId="2147483728"/>
            <pc:sldLayoutMk cId="3339370329" sldId="2147483713"/>
          </pc:sldLayoutMkLst>
        </pc:sldLayoutChg>
        <pc:sldLayoutChg chg="modSp">
          <pc:chgData name="SASAHARA Yuta" userId="0c7b4dc5-ead3-4a73-9c03-345f3c030893" providerId="ADAL" clId="{F5FDB860-9EE9-49CA-8BEE-627C1FEF45F9}" dt="2025-08-19T10:05:29.280" v="539" actId="735"/>
          <pc:sldLayoutMkLst>
            <pc:docMk/>
            <pc:sldMasterMk cId="4200187659" sldId="2147483728"/>
            <pc:sldLayoutMk cId="1962637992" sldId="2147483714"/>
          </pc:sldLayoutMkLst>
        </pc:sldLayoutChg>
        <pc:sldLayoutChg chg="modSp">
          <pc:chgData name="SASAHARA Yuta" userId="0c7b4dc5-ead3-4a73-9c03-345f3c030893" providerId="ADAL" clId="{F5FDB860-9EE9-49CA-8BEE-627C1FEF45F9}" dt="2025-08-19T10:05:29.464" v="540" actId="735"/>
          <pc:sldLayoutMkLst>
            <pc:docMk/>
            <pc:sldMasterMk cId="4200187659" sldId="2147483728"/>
            <pc:sldLayoutMk cId="4150743600" sldId="2147483715"/>
          </pc:sldLayoutMkLst>
        </pc:sldLayoutChg>
        <pc:sldLayoutChg chg="modSp">
          <pc:chgData name="SASAHARA Yuta" userId="0c7b4dc5-ead3-4a73-9c03-345f3c030893" providerId="ADAL" clId="{F5FDB860-9EE9-49CA-8BEE-627C1FEF45F9}" dt="2025-08-19T10:05:29.508" v="541" actId="735"/>
          <pc:sldLayoutMkLst>
            <pc:docMk/>
            <pc:sldMasterMk cId="4200187659" sldId="2147483728"/>
            <pc:sldLayoutMk cId="2048757231" sldId="2147483716"/>
          </pc:sldLayoutMkLst>
        </pc:sldLayoutChg>
        <pc:sldLayoutChg chg="modSp">
          <pc:chgData name="SASAHARA Yuta" userId="0c7b4dc5-ead3-4a73-9c03-345f3c030893" providerId="ADAL" clId="{F5FDB860-9EE9-49CA-8BEE-627C1FEF45F9}" dt="2025-08-19T10:05:30.210" v="543" actId="735"/>
          <pc:sldLayoutMkLst>
            <pc:docMk/>
            <pc:sldMasterMk cId="4200187659" sldId="2147483728"/>
            <pc:sldLayoutMk cId="4237539650" sldId="2147483719"/>
          </pc:sldLayoutMkLst>
        </pc:sldLayoutChg>
        <pc:sldLayoutChg chg="modSp">
          <pc:chgData name="SASAHARA Yuta" userId="0c7b4dc5-ead3-4a73-9c03-345f3c030893" providerId="ADAL" clId="{F5FDB860-9EE9-49CA-8BEE-627C1FEF45F9}" dt="2025-08-19T10:05:29.686" v="542" actId="735"/>
          <pc:sldLayoutMkLst>
            <pc:docMk/>
            <pc:sldMasterMk cId="4200187659" sldId="2147483728"/>
            <pc:sldLayoutMk cId="3287547595" sldId="2147483720"/>
          </pc:sldLayoutMkLst>
        </pc:sldLayoutChg>
        <pc:sldLayoutChg chg="modSp">
          <pc:chgData name="SASAHARA Yuta" userId="0c7b4dc5-ead3-4a73-9c03-345f3c030893" providerId="ADAL" clId="{F5FDB860-9EE9-49CA-8BEE-627C1FEF45F9}" dt="2025-08-19T10:05:30.386" v="546" actId="735"/>
          <pc:sldLayoutMkLst>
            <pc:docMk/>
            <pc:sldMasterMk cId="4200187659" sldId="2147483728"/>
            <pc:sldLayoutMk cId="818884231" sldId="2147483726"/>
          </pc:sldLayoutMkLst>
        </pc:sldLayoutChg>
        <pc:sldLayoutChg chg="modSp">
          <pc:chgData name="SASAHARA Yuta" userId="0c7b4dc5-ead3-4a73-9c03-345f3c030893" providerId="ADAL" clId="{F5FDB860-9EE9-49CA-8BEE-627C1FEF45F9}" dt="2025-08-19T10:05:27.733" v="537" actId="735"/>
          <pc:sldLayoutMkLst>
            <pc:docMk/>
            <pc:sldMasterMk cId="4200187659" sldId="2147483728"/>
            <pc:sldLayoutMk cId="3143265321" sldId="2147483727"/>
          </pc:sldLayoutMkLst>
        </pc:sldLayoutChg>
      </pc:sldMasterChg>
      <pc:sldMasterChg chg="modSp new mod addSldLayout">
        <pc:chgData name="SASAHARA Yuta" userId="0c7b4dc5-ead3-4a73-9c03-345f3c030893" providerId="ADAL" clId="{F5FDB860-9EE9-49CA-8BEE-627C1FEF45F9}" dt="2025-08-19T10:05:40.566" v="549" actId="735"/>
        <pc:sldMasterMkLst>
          <pc:docMk/>
          <pc:sldMasterMk cId="1819227510" sldId="2147483729"/>
        </pc:sldMasterMkLst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3029207134" sldId="2147483730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3000448012" sldId="2147483731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401671553" sldId="2147483732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986662262" sldId="2147483733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3500083453" sldId="2147483734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3904831181" sldId="2147483735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2728511847" sldId="2147483736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1268799929" sldId="2147483737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3314358434" sldId="2147483738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1676225322" sldId="2147483739"/>
          </pc:sldLayoutMkLst>
        </pc:sldLayoutChg>
        <pc:sldLayoutChg chg="new replId">
          <pc:chgData name="SASAHARA Yuta" userId="0c7b4dc5-ead3-4a73-9c03-345f3c030893" providerId="ADAL" clId="{F5FDB860-9EE9-49CA-8BEE-627C1FEF45F9}" dt="2025-08-19T10:05:40.554" v="548" actId="6938"/>
          <pc:sldLayoutMkLst>
            <pc:docMk/>
            <pc:sldMasterMk cId="1819227510" sldId="2147483729"/>
            <pc:sldLayoutMk cId="1937182194" sldId="2147483740"/>
          </pc:sldLayoutMkLst>
        </pc:sldLayoutChg>
      </pc:sldMasterChg>
      <pc:sldMasterChg chg="addSp delSp modSp mod modSldLayout">
        <pc:chgData name="SASAHARA Yuta" userId="0c7b4dc5-ead3-4a73-9c03-345f3c030893" providerId="ADAL" clId="{F5FDB860-9EE9-49CA-8BEE-627C1FEF45F9}" dt="2025-08-19T10:16:17.901" v="667" actId="478"/>
        <pc:sldMasterMkLst>
          <pc:docMk/>
          <pc:sldMasterMk cId="1119588857" sldId="2147483741"/>
        </pc:sldMasterMkLst>
        <pc:picChg chg="add mod">
          <ac:chgData name="SASAHARA Yuta" userId="0c7b4dc5-ead3-4a73-9c03-345f3c030893" providerId="ADAL" clId="{F5FDB860-9EE9-49CA-8BEE-627C1FEF45F9}" dt="2025-08-19T10:07:20.665" v="556"/>
          <ac:picMkLst>
            <pc:docMk/>
            <pc:sldMasterMk cId="1119588857" sldId="2147483741"/>
            <ac:picMk id="13" creationId="{6398E389-9B51-DC92-1A7B-59B8AD74DC08}"/>
          </ac:picMkLst>
        </pc:picChg>
        <pc:sldLayoutChg chg="addSp delSp modSp mod">
          <pc:chgData name="SASAHARA Yuta" userId="0c7b4dc5-ead3-4a73-9c03-345f3c030893" providerId="ADAL" clId="{F5FDB860-9EE9-49CA-8BEE-627C1FEF45F9}" dt="2025-08-19T10:16:17.901" v="667" actId="478"/>
          <pc:sldLayoutMkLst>
            <pc:docMk/>
            <pc:sldMasterMk cId="1119588857" sldId="2147483741"/>
            <pc:sldLayoutMk cId="1539572471" sldId="2147483743"/>
          </pc:sldLayoutMkLst>
          <pc:spChg chg="mod">
            <ac:chgData name="SASAHARA Yuta" userId="0c7b4dc5-ead3-4a73-9c03-345f3c030893" providerId="ADAL" clId="{F5FDB860-9EE9-49CA-8BEE-627C1FEF45F9}" dt="2025-08-19T10:13:40.638" v="607" actId="403"/>
            <ac:spMkLst>
              <pc:docMk/>
              <pc:sldMasterMk cId="1119588857" sldId="2147483741"/>
              <pc:sldLayoutMk cId="1539572471" sldId="2147483743"/>
              <ac:spMk id="2" creationId="{00000000-0000-0000-0000-000000000000}"/>
            </ac:spMkLst>
          </pc:spChg>
          <pc:spChg chg="mod">
            <ac:chgData name="SASAHARA Yuta" userId="0c7b4dc5-ead3-4a73-9c03-345f3c030893" providerId="ADAL" clId="{F5FDB860-9EE9-49CA-8BEE-627C1FEF45F9}" dt="2025-08-19T10:13:16.470" v="604" actId="207"/>
            <ac:spMkLst>
              <pc:docMk/>
              <pc:sldMasterMk cId="1119588857" sldId="2147483741"/>
              <pc:sldLayoutMk cId="1539572471" sldId="2147483743"/>
              <ac:spMk id="3" creationId="{00000000-0000-0000-0000-000000000000}"/>
            </ac:spMkLst>
          </pc:spChg>
        </pc:sldLayoutChg>
      </pc:sldMasterChg>
    </pc:docChg>
  </pc:docChgLst>
  <pc:docChgLst>
    <pc:chgData name="SASAHARA Yuta" userId="0c7b4dc5-ead3-4a73-9c03-345f3c030893" providerId="ADAL" clId="{28CE6C55-D9EA-479A-B977-D1074196D328}"/>
    <pc:docChg chg="undo custSel addSld delSld modSld sldOrd addMainMaster delMainMaster modMainMaster modSection">
      <pc:chgData name="SASAHARA Yuta" userId="0c7b4dc5-ead3-4a73-9c03-345f3c030893" providerId="ADAL" clId="{28CE6C55-D9EA-479A-B977-D1074196D328}" dt="2025-09-06T21:01:55.923" v="32" actId="1076"/>
      <pc:docMkLst>
        <pc:docMk/>
      </pc:docMkLst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366879191" sldId="259"/>
        </pc:sldMkLst>
      </pc:sldChg>
      <pc:sldChg chg="add del">
        <pc:chgData name="SASAHARA Yuta" userId="0c7b4dc5-ead3-4a73-9c03-345f3c030893" providerId="ADAL" clId="{28CE6C55-D9EA-479A-B977-D1074196D328}" dt="2025-09-06T20:49:09.004" v="30" actId="47"/>
        <pc:sldMkLst>
          <pc:docMk/>
          <pc:sldMk cId="3112727913" sldId="260"/>
        </pc:sldMkLst>
      </pc:sldChg>
      <pc:sldChg chg="addSp delSp modSp mod">
        <pc:chgData name="SASAHARA Yuta" userId="0c7b4dc5-ead3-4a73-9c03-345f3c030893" providerId="ADAL" clId="{28CE6C55-D9EA-479A-B977-D1074196D328}" dt="2025-09-06T20:49:12.946" v="31" actId="478"/>
        <pc:sldMkLst>
          <pc:docMk/>
          <pc:sldMk cId="3619733138" sldId="262"/>
        </pc:sldMkLst>
        <pc:spChg chg="del mod">
          <ac:chgData name="SASAHARA Yuta" userId="0c7b4dc5-ead3-4a73-9c03-345f3c030893" providerId="ADAL" clId="{28CE6C55-D9EA-479A-B977-D1074196D328}" dt="2025-09-06T20:49:12.946" v="31" actId="478"/>
          <ac:spMkLst>
            <pc:docMk/>
            <pc:sldMk cId="3619733138" sldId="262"/>
            <ac:spMk id="2" creationId="{FAE177E5-2BDA-EB91-B13E-5E3C295A75AC}"/>
          </ac:spMkLst>
        </pc:spChg>
        <pc:spChg chg="del">
          <ac:chgData name="SASAHARA Yuta" userId="0c7b4dc5-ead3-4a73-9c03-345f3c030893" providerId="ADAL" clId="{28CE6C55-D9EA-479A-B977-D1074196D328}" dt="2025-09-06T20:46:41" v="1" actId="478"/>
          <ac:spMkLst>
            <pc:docMk/>
            <pc:sldMk cId="3619733138" sldId="262"/>
            <ac:spMk id="3" creationId="{5655F9DA-1BFA-AC7E-23BB-10DBAB798D47}"/>
          </ac:spMkLst>
        </pc:spChg>
        <pc:spChg chg="del">
          <ac:chgData name="SASAHARA Yuta" userId="0c7b4dc5-ead3-4a73-9c03-345f3c030893" providerId="ADAL" clId="{28CE6C55-D9EA-479A-B977-D1074196D328}" dt="2025-09-06T20:46:41" v="1" actId="478"/>
          <ac:spMkLst>
            <pc:docMk/>
            <pc:sldMk cId="3619733138" sldId="262"/>
            <ac:spMk id="4" creationId="{DD046B63-468F-3DDD-7A88-A3E6A1E7DDA2}"/>
          </ac:spMkLst>
        </pc:spChg>
        <pc:spChg chg="del">
          <ac:chgData name="SASAHARA Yuta" userId="0c7b4dc5-ead3-4a73-9c03-345f3c030893" providerId="ADAL" clId="{28CE6C55-D9EA-479A-B977-D1074196D328}" dt="2025-09-06T20:46:41" v="1" actId="478"/>
          <ac:spMkLst>
            <pc:docMk/>
            <pc:sldMk cId="3619733138" sldId="262"/>
            <ac:spMk id="5" creationId="{57D8BA94-1F74-2101-36D8-6A732D957DC1}"/>
          </ac:spMkLst>
        </pc:spChg>
        <pc:spChg chg="del">
          <ac:chgData name="SASAHARA Yuta" userId="0c7b4dc5-ead3-4a73-9c03-345f3c030893" providerId="ADAL" clId="{28CE6C55-D9EA-479A-B977-D1074196D328}" dt="2025-09-06T20:46:41" v="1" actId="478"/>
          <ac:spMkLst>
            <pc:docMk/>
            <pc:sldMk cId="3619733138" sldId="262"/>
            <ac:spMk id="6" creationId="{C4726F04-6740-AEEF-A8D0-975DCBCC5E12}"/>
          </ac:spMkLst>
        </pc:spChg>
        <pc:spChg chg="add mod">
          <ac:chgData name="SASAHARA Yuta" userId="0c7b4dc5-ead3-4a73-9c03-345f3c030893" providerId="ADAL" clId="{28CE6C55-D9EA-479A-B977-D1074196D328}" dt="2025-09-06T20:49:07.516" v="29"/>
          <ac:spMkLst>
            <pc:docMk/>
            <pc:sldMk cId="3619733138" sldId="262"/>
            <ac:spMk id="7" creationId="{AEA9B247-AD04-C45C-4406-F21A17173664}"/>
          </ac:spMkLst>
        </pc:spChg>
        <pc:spChg chg="add mod">
          <ac:chgData name="SASAHARA Yuta" userId="0c7b4dc5-ead3-4a73-9c03-345f3c030893" providerId="ADAL" clId="{28CE6C55-D9EA-479A-B977-D1074196D328}" dt="2025-09-06T20:49:07.516" v="29"/>
          <ac:spMkLst>
            <pc:docMk/>
            <pc:sldMk cId="3619733138" sldId="262"/>
            <ac:spMk id="9" creationId="{5283872D-9DC5-D4F3-CB49-4F59B9C0830E}"/>
          </ac:spMkLst>
        </pc:spChg>
        <pc:picChg chg="del">
          <ac:chgData name="SASAHARA Yuta" userId="0c7b4dc5-ead3-4a73-9c03-345f3c030893" providerId="ADAL" clId="{28CE6C55-D9EA-479A-B977-D1074196D328}" dt="2025-09-06T20:46:41" v="1" actId="478"/>
          <ac:picMkLst>
            <pc:docMk/>
            <pc:sldMk cId="3619733138" sldId="262"/>
            <ac:picMk id="8" creationId="{3D464B13-1190-A5CF-2DDD-6D9D0E6DD4B8}"/>
          </ac:picMkLst>
        </pc:picChg>
        <pc:picChg chg="del">
          <ac:chgData name="SASAHARA Yuta" userId="0c7b4dc5-ead3-4a73-9c03-345f3c030893" providerId="ADAL" clId="{28CE6C55-D9EA-479A-B977-D1074196D328}" dt="2025-09-06T20:46:41" v="1" actId="478"/>
          <ac:picMkLst>
            <pc:docMk/>
            <pc:sldMk cId="3619733138" sldId="262"/>
            <ac:picMk id="10" creationId="{6486CF06-0BA3-6297-7D51-915F786A5C9B}"/>
          </ac:picMkLst>
        </pc:picChg>
        <pc:picChg chg="del">
          <ac:chgData name="SASAHARA Yuta" userId="0c7b4dc5-ead3-4a73-9c03-345f3c030893" providerId="ADAL" clId="{28CE6C55-D9EA-479A-B977-D1074196D328}" dt="2025-09-06T20:46:41" v="1" actId="478"/>
          <ac:picMkLst>
            <pc:docMk/>
            <pc:sldMk cId="3619733138" sldId="262"/>
            <ac:picMk id="12" creationId="{991AACCA-273D-2F1D-937C-1592E9AA0355}"/>
          </ac:picMkLst>
        </pc:picChg>
        <pc:picChg chg="del">
          <ac:chgData name="SASAHARA Yuta" userId="0c7b4dc5-ead3-4a73-9c03-345f3c030893" providerId="ADAL" clId="{28CE6C55-D9EA-479A-B977-D1074196D328}" dt="2025-09-06T20:46:41" v="1" actId="478"/>
          <ac:picMkLst>
            <pc:docMk/>
            <pc:sldMk cId="3619733138" sldId="262"/>
            <ac:picMk id="14" creationId="{172C27EB-9340-7717-4236-7D06FADC1CA3}"/>
          </ac:picMkLst>
        </pc:picChg>
        <pc:picChg chg="del">
          <ac:chgData name="SASAHARA Yuta" userId="0c7b4dc5-ead3-4a73-9c03-345f3c030893" providerId="ADAL" clId="{28CE6C55-D9EA-479A-B977-D1074196D328}" dt="2025-09-06T20:46:41" v="1" actId="478"/>
          <ac:picMkLst>
            <pc:docMk/>
            <pc:sldMk cId="3619733138" sldId="262"/>
            <ac:picMk id="18" creationId="{7B6C7C4B-4B92-F2A1-126B-3339BFD82030}"/>
          </ac:picMkLst>
        </pc:picChg>
      </pc:sldChg>
      <pc:sldChg chg="new del ord">
        <pc:chgData name="SASAHARA Yuta" userId="0c7b4dc5-ead3-4a73-9c03-345f3c030893" providerId="ADAL" clId="{28CE6C55-D9EA-479A-B977-D1074196D328}" dt="2025-09-06T20:48:42.223" v="24" actId="680"/>
        <pc:sldMkLst>
          <pc:docMk/>
          <pc:sldMk cId="1378416842" sldId="263"/>
        </pc:sldMkLst>
      </pc:sldChg>
      <pc:sldChg chg="new">
        <pc:chgData name="SASAHARA Yuta" userId="0c7b4dc5-ead3-4a73-9c03-345f3c030893" providerId="ADAL" clId="{28CE6C55-D9EA-479A-B977-D1074196D328}" dt="2025-09-06T20:49:00.098" v="28" actId="680"/>
        <pc:sldMkLst>
          <pc:docMk/>
          <pc:sldMk cId="2307580055" sldId="263"/>
        </pc:sldMkLst>
      </pc:sldChg>
      <pc:sldChg chg="new del">
        <pc:chgData name="SASAHARA Yuta" userId="0c7b4dc5-ead3-4a73-9c03-345f3c030893" providerId="ADAL" clId="{28CE6C55-D9EA-479A-B977-D1074196D328}" dt="2025-09-06T20:48:56.720" v="27" actId="47"/>
        <pc:sldMkLst>
          <pc:docMk/>
          <pc:sldMk cId="3690393715" sldId="263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962594956" sldId="264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727116641" sldId="265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298508099" sldId="266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308386050" sldId="270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983270537" sldId="271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585596562" sldId="274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831010956" sldId="275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723032572" sldId="276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566574521" sldId="277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65735745" sldId="280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458335526" sldId="285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8995042" sldId="286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931396734" sldId="287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4044662585" sldId="288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1854333391" sldId="289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332400131" sldId="291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578720223" sldId="292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941240499" sldId="294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717502992" sldId="295"/>
        </pc:sldMkLst>
      </pc:sldChg>
      <pc:sldChg chg="del">
        <pc:chgData name="SASAHARA Yuta" userId="0c7b4dc5-ead3-4a73-9c03-345f3c030893" providerId="ADAL" clId="{28CE6C55-D9EA-479A-B977-D1074196D328}" dt="2025-09-06T20:46:27.264" v="0" actId="47"/>
        <pc:sldMkLst>
          <pc:docMk/>
          <pc:sldMk cId="2412238056" sldId="296"/>
        </pc:sldMkLst>
      </pc:sldChg>
      <pc:sldMasterChg chg="add del addSldLayout delSldLayout">
        <pc:chgData name="SASAHARA Yuta" userId="0c7b4dc5-ead3-4a73-9c03-345f3c030893" providerId="ADAL" clId="{28CE6C55-D9EA-479A-B977-D1074196D328}" dt="2025-09-06T20:49:09.004" v="30" actId="47"/>
        <pc:sldMasterMkLst>
          <pc:docMk/>
          <pc:sldMasterMk cId="4200187659" sldId="2147483728"/>
        </pc:sldMasterMkLst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327215241" sldId="2147483711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2658853461" sldId="2147483712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3339370329" sldId="2147483713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1962637992" sldId="2147483714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4150743600" sldId="2147483715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2048757231" sldId="2147483716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1570537967" sldId="2147483717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469209245" sldId="2147483718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4237539650" sldId="2147483719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3287547595" sldId="2147483720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452537720" sldId="2147483721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725694333" sldId="2147483722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1985140640" sldId="2147483723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2194535547" sldId="2147483724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2179010995" sldId="2147483725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818884231" sldId="2147483726"/>
          </pc:sldLayoutMkLst>
        </pc:sldLayoutChg>
        <pc:sldLayoutChg chg="add del">
          <pc:chgData name="SASAHARA Yuta" userId="0c7b4dc5-ead3-4a73-9c03-345f3c030893" providerId="ADAL" clId="{28CE6C55-D9EA-479A-B977-D1074196D328}" dt="2025-09-06T20:49:09.004" v="30" actId="47"/>
          <pc:sldLayoutMkLst>
            <pc:docMk/>
            <pc:sldMasterMk cId="4200187659" sldId="2147483728"/>
            <pc:sldLayoutMk cId="3143265321" sldId="2147483727"/>
          </pc:sldLayoutMkLst>
        </pc:sldLayoutChg>
      </pc:sldMasterChg>
      <pc:sldMasterChg chg="addSp delSp modSp mod delSldLayout">
        <pc:chgData name="SASAHARA Yuta" userId="0c7b4dc5-ead3-4a73-9c03-345f3c030893" providerId="ADAL" clId="{28CE6C55-D9EA-479A-B977-D1074196D328}" dt="2025-09-06T21:01:55.923" v="32" actId="1076"/>
        <pc:sldMasterMkLst>
          <pc:docMk/>
          <pc:sldMasterMk cId="1119588857" sldId="2147483741"/>
        </pc:sldMasterMkLst>
        <pc:picChg chg="add mod modCrop">
          <ac:chgData name="SASAHARA Yuta" userId="0c7b4dc5-ead3-4a73-9c03-345f3c030893" providerId="ADAL" clId="{28CE6C55-D9EA-479A-B977-D1074196D328}" dt="2025-09-06T21:01:55.923" v="32" actId="1076"/>
          <ac:picMkLst>
            <pc:docMk/>
            <pc:sldMasterMk cId="1119588857" sldId="2147483741"/>
            <ac:picMk id="8" creationId="{70B86B91-4527-8914-7768-7C9ECCA49124}"/>
          </ac:picMkLst>
        </pc:picChg>
        <pc:picChg chg="del">
          <ac:chgData name="SASAHARA Yuta" userId="0c7b4dc5-ead3-4a73-9c03-345f3c030893" providerId="ADAL" clId="{28CE6C55-D9EA-479A-B977-D1074196D328}" dt="2025-09-06T20:47:13.343" v="8" actId="478"/>
          <ac:picMkLst>
            <pc:docMk/>
            <pc:sldMasterMk cId="1119588857" sldId="2147483741"/>
            <ac:picMk id="11" creationId="{1E3E6AD5-C343-29E7-C22A-77577D98455D}"/>
          </ac:picMkLst>
        </pc:picChg>
        <pc:picChg chg="del">
          <ac:chgData name="SASAHARA Yuta" userId="0c7b4dc5-ead3-4a73-9c03-345f3c030893" providerId="ADAL" clId="{28CE6C55-D9EA-479A-B977-D1074196D328}" dt="2025-09-06T20:47:13.343" v="8" actId="478"/>
          <ac:picMkLst>
            <pc:docMk/>
            <pc:sldMasterMk cId="1119588857" sldId="2147483741"/>
            <ac:picMk id="12" creationId="{4C54F068-1A95-8C33-31C5-FE574E10825B}"/>
          </ac:picMkLst>
        </pc:picChg>
        <pc:sldLayoutChg chg="del">
          <pc:chgData name="SASAHARA Yuta" userId="0c7b4dc5-ead3-4a73-9c03-345f3c030893" providerId="ADAL" clId="{28CE6C55-D9EA-479A-B977-D1074196D328}" dt="2025-09-06T20:46:27.264" v="0" actId="47"/>
          <pc:sldLayoutMkLst>
            <pc:docMk/>
            <pc:sldMasterMk cId="1119588857" sldId="2147483741"/>
            <pc:sldLayoutMk cId="3260591717" sldId="2147483744"/>
          </pc:sldLayoutMkLst>
        </pc:sldLayoutChg>
      </pc:sldMasterChg>
    </pc:docChg>
  </pc:docChgLst>
  <pc:docChgLst>
    <pc:chgData name="SASAHARA Yuta" userId="0c7b4dc5-ead3-4a73-9c03-345f3c030893" providerId="ADAL" clId="{189EA37E-1A20-4B6E-9BC1-3B772D88FDE0}"/>
    <pc:docChg chg="modSld modMainMaster modNotesMaster">
      <pc:chgData name="SASAHARA Yuta" userId="0c7b4dc5-ead3-4a73-9c03-345f3c030893" providerId="ADAL" clId="{189EA37E-1A20-4B6E-9BC1-3B772D88FDE0}" dt="2024-09-25T03:25:39.194" v="6" actId="14100"/>
      <pc:docMkLst>
        <pc:docMk/>
      </pc:docMkLst>
      <pc:sldChg chg="addSp modSp mod modNotes">
        <pc:chgData name="SASAHARA Yuta" userId="0c7b4dc5-ead3-4a73-9c03-345f3c030893" providerId="ADAL" clId="{189EA37E-1A20-4B6E-9BC1-3B772D88FDE0}" dt="2024-09-25T03:25:39.194" v="6" actId="14100"/>
        <pc:sldMkLst>
          <pc:docMk/>
          <pc:sldMk cId="2366879191" sldId="259"/>
        </pc:sldMkLst>
      </pc:sldChg>
      <pc:sldMasterChg chg="modSp modSldLayout">
        <pc:chgData name="SASAHARA Yuta" userId="0c7b4dc5-ead3-4a73-9c03-345f3c030893" providerId="ADAL" clId="{189EA37E-1A20-4B6E-9BC1-3B772D88FDE0}" dt="2024-09-25T03:13:21.451" v="1"/>
        <pc:sldMasterMkLst>
          <pc:docMk/>
          <pc:sldMasterMk cId="4200187659" sldId="2147483728"/>
        </pc:sldMasterMkLst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327215241" sldId="2147483711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2658853461" sldId="2147483712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3339370329" sldId="2147483713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2048757231" sldId="2147483716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1570537967" sldId="2147483717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469209245" sldId="2147483718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4237539650" sldId="2147483719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3287547595" sldId="2147483720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452537720" sldId="2147483721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725694333" sldId="2147483722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1985140640" sldId="2147483723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2179010995" sldId="2147483725"/>
          </pc:sldLayoutMkLst>
        </pc:sldLayoutChg>
        <pc:sldLayoutChg chg="modSp">
          <pc:chgData name="SASAHARA Yuta" userId="0c7b4dc5-ead3-4a73-9c03-345f3c030893" providerId="ADAL" clId="{189EA37E-1A20-4B6E-9BC1-3B772D88FDE0}" dt="2024-09-25T03:13:21.451" v="1"/>
          <pc:sldLayoutMkLst>
            <pc:docMk/>
            <pc:sldMasterMk cId="4200187659" sldId="2147483728"/>
            <pc:sldLayoutMk cId="818884231" sldId="2147483726"/>
          </pc:sldLayoutMkLst>
        </pc:sldLayoutChg>
      </pc:sldMasterChg>
    </pc:docChg>
  </pc:docChgLst>
  <pc:docChgLst>
    <pc:chgData name="SASAHARA Yuta" userId="0c7b4dc5-ead3-4a73-9c03-345f3c030893" providerId="ADAL" clId="{86D61A42-73AD-46F2-8DFD-86C900885EB8}"/>
    <pc:docChg chg="undo custSel addSld delSld modSld sldOrd modMainMaster modSection">
      <pc:chgData name="SASAHARA Yuta" userId="0c7b4dc5-ead3-4a73-9c03-345f3c030893" providerId="ADAL" clId="{86D61A42-73AD-46F2-8DFD-86C900885EB8}" dt="2025-08-23T05:32:08.161" v="1044" actId="729"/>
      <pc:docMkLst>
        <pc:docMk/>
      </pc:docMkLst>
      <pc:sldChg chg="modSp mod">
        <pc:chgData name="SASAHARA Yuta" userId="0c7b4dc5-ead3-4a73-9c03-345f3c030893" providerId="ADAL" clId="{86D61A42-73AD-46F2-8DFD-86C900885EB8}" dt="2025-08-23T05:03:18.994" v="1041" actId="1036"/>
        <pc:sldMkLst>
          <pc:docMk/>
          <pc:sldMk cId="3619733138" sldId="262"/>
        </pc:sldMkLst>
      </pc:sldChg>
      <pc:sldChg chg="modSp mod">
        <pc:chgData name="SASAHARA Yuta" userId="0c7b4dc5-ead3-4a73-9c03-345f3c030893" providerId="ADAL" clId="{86D61A42-73AD-46F2-8DFD-86C900885EB8}" dt="2025-08-23T05:01:42.473" v="1020" actId="403"/>
        <pc:sldMkLst>
          <pc:docMk/>
          <pc:sldMk cId="3962594956" sldId="264"/>
        </pc:sldMkLst>
      </pc:sldChg>
      <pc:sldChg chg="modSp mod">
        <pc:chgData name="SASAHARA Yuta" userId="0c7b4dc5-ead3-4a73-9c03-345f3c030893" providerId="ADAL" clId="{86D61A42-73AD-46F2-8DFD-86C900885EB8}" dt="2025-08-23T03:46:36.255" v="725" actId="20577"/>
        <pc:sldMkLst>
          <pc:docMk/>
          <pc:sldMk cId="2308386050" sldId="270"/>
        </pc:sldMkLst>
      </pc:sldChg>
      <pc:sldChg chg="modSp mod">
        <pc:chgData name="SASAHARA Yuta" userId="0c7b4dc5-ead3-4a73-9c03-345f3c030893" providerId="ADAL" clId="{86D61A42-73AD-46F2-8DFD-86C900885EB8}" dt="2025-08-23T03:46:42.316" v="726"/>
        <pc:sldMkLst>
          <pc:docMk/>
          <pc:sldMk cId="3983270537" sldId="271"/>
        </pc:sldMkLst>
      </pc:sldChg>
      <pc:sldChg chg="addSp delSp modSp del mod setBg modAnim">
        <pc:chgData name="SASAHARA Yuta" userId="0c7b4dc5-ead3-4a73-9c03-345f3c030893" providerId="ADAL" clId="{86D61A42-73AD-46F2-8DFD-86C900885EB8}" dt="2025-08-21T10:57:41.716" v="362" actId="47"/>
        <pc:sldMkLst>
          <pc:docMk/>
          <pc:sldMk cId="1522670176" sldId="273"/>
        </pc:sldMkLst>
      </pc:sldChg>
      <pc:sldChg chg="addSp delSp modSp mod ord setBg delAnim modAnim">
        <pc:chgData name="SASAHARA Yuta" userId="0c7b4dc5-ead3-4a73-9c03-345f3c030893" providerId="ADAL" clId="{86D61A42-73AD-46F2-8DFD-86C900885EB8}" dt="2025-08-23T01:00:58.941" v="478"/>
        <pc:sldMkLst>
          <pc:docMk/>
          <pc:sldMk cId="1585596562" sldId="274"/>
        </pc:sldMkLst>
      </pc:sldChg>
      <pc:sldChg chg="addSp delSp modSp mod modAnim">
        <pc:chgData name="SASAHARA Yuta" userId="0c7b4dc5-ead3-4a73-9c03-345f3c030893" providerId="ADAL" clId="{86D61A42-73AD-46F2-8DFD-86C900885EB8}" dt="2025-08-23T01:00:10.275" v="476" actId="1036"/>
        <pc:sldMkLst>
          <pc:docMk/>
          <pc:sldMk cId="3831010956" sldId="275"/>
        </pc:sldMkLst>
      </pc:sldChg>
      <pc:sldChg chg="addSp delSp modSp add mod delAnim modAnim">
        <pc:chgData name="SASAHARA Yuta" userId="0c7b4dc5-ead3-4a73-9c03-345f3c030893" providerId="ADAL" clId="{86D61A42-73AD-46F2-8DFD-86C900885EB8}" dt="2025-08-21T10:42:19.691" v="28"/>
        <pc:sldMkLst>
          <pc:docMk/>
          <pc:sldMk cId="1566574521" sldId="277"/>
        </pc:sldMkLst>
      </pc:sldChg>
      <pc:sldChg chg="add del">
        <pc:chgData name="SASAHARA Yuta" userId="0c7b4dc5-ead3-4a73-9c03-345f3c030893" providerId="ADAL" clId="{86D61A42-73AD-46F2-8DFD-86C900885EB8}" dt="2025-08-21T10:58:14.231" v="363" actId="47"/>
        <pc:sldMkLst>
          <pc:docMk/>
          <pc:sldMk cId="1858379519" sldId="278"/>
        </pc:sldMkLst>
      </pc:sldChg>
      <pc:sldChg chg="add del">
        <pc:chgData name="SASAHARA Yuta" userId="0c7b4dc5-ead3-4a73-9c03-345f3c030893" providerId="ADAL" clId="{86D61A42-73AD-46F2-8DFD-86C900885EB8}" dt="2025-08-21T10:58:14.231" v="363" actId="47"/>
        <pc:sldMkLst>
          <pc:docMk/>
          <pc:sldMk cId="2106111395" sldId="279"/>
        </pc:sldMkLst>
      </pc:sldChg>
      <pc:sldChg chg="addSp delSp modSp add mod ord modAnim modShow">
        <pc:chgData name="SASAHARA Yuta" userId="0c7b4dc5-ead3-4a73-9c03-345f3c030893" providerId="ADAL" clId="{86D61A42-73AD-46F2-8DFD-86C900885EB8}" dt="2025-08-23T03:56:27.957" v="756"/>
        <pc:sldMkLst>
          <pc:docMk/>
          <pc:sldMk cId="165735745" sldId="280"/>
        </pc:sldMkLst>
      </pc:sldChg>
      <pc:sldChg chg="addSp delSp modSp add del modAnim">
        <pc:chgData name="SASAHARA Yuta" userId="0c7b4dc5-ead3-4a73-9c03-345f3c030893" providerId="ADAL" clId="{86D61A42-73AD-46F2-8DFD-86C900885EB8}" dt="2025-08-22T19:22:03.319" v="475" actId="47"/>
        <pc:sldMkLst>
          <pc:docMk/>
          <pc:sldMk cId="2971031889" sldId="281"/>
        </pc:sldMkLst>
      </pc:sldChg>
      <pc:sldChg chg="addSp delSp modSp add del ord modAnim">
        <pc:chgData name="SASAHARA Yuta" userId="0c7b4dc5-ead3-4a73-9c03-345f3c030893" providerId="ADAL" clId="{86D61A42-73AD-46F2-8DFD-86C900885EB8}" dt="2025-08-22T19:22:03.319" v="475" actId="47"/>
        <pc:sldMkLst>
          <pc:docMk/>
          <pc:sldMk cId="1186747500" sldId="282"/>
        </pc:sldMkLst>
      </pc:sldChg>
      <pc:sldChg chg="add del">
        <pc:chgData name="SASAHARA Yuta" userId="0c7b4dc5-ead3-4a73-9c03-345f3c030893" providerId="ADAL" clId="{86D61A42-73AD-46F2-8DFD-86C900885EB8}" dt="2025-08-21T11:00:25.591" v="365" actId="47"/>
        <pc:sldMkLst>
          <pc:docMk/>
          <pc:sldMk cId="507692667" sldId="283"/>
        </pc:sldMkLst>
      </pc:sldChg>
      <pc:sldChg chg="addSp delSp modSp add del mod">
        <pc:chgData name="SASAHARA Yuta" userId="0c7b4dc5-ead3-4a73-9c03-345f3c030893" providerId="ADAL" clId="{86D61A42-73AD-46F2-8DFD-86C900885EB8}" dt="2025-08-21T11:00:12.364" v="364" actId="47"/>
        <pc:sldMkLst>
          <pc:docMk/>
          <pc:sldMk cId="2588518214" sldId="284"/>
        </pc:sldMkLst>
      </pc:sldChg>
      <pc:sldChg chg="addSp modSp new mod ord modAnim modShow">
        <pc:chgData name="SASAHARA Yuta" userId="0c7b4dc5-ead3-4a73-9c03-345f3c030893" providerId="ADAL" clId="{86D61A42-73AD-46F2-8DFD-86C900885EB8}" dt="2025-08-23T05:32:08.161" v="1044" actId="729"/>
        <pc:sldMkLst>
          <pc:docMk/>
          <pc:sldMk cId="1458335526" sldId="285"/>
        </pc:sldMkLst>
      </pc:sldChg>
      <pc:sldChg chg="new del">
        <pc:chgData name="SASAHARA Yuta" userId="0c7b4dc5-ead3-4a73-9c03-345f3c030893" providerId="ADAL" clId="{86D61A42-73AD-46F2-8DFD-86C900885EB8}" dt="2025-08-21T10:53:29.170" v="58" actId="680"/>
        <pc:sldMkLst>
          <pc:docMk/>
          <pc:sldMk cId="2133388874" sldId="285"/>
        </pc:sldMkLst>
      </pc:sldChg>
      <pc:sldChg chg="modSp new mod">
        <pc:chgData name="SASAHARA Yuta" userId="0c7b4dc5-ead3-4a73-9c03-345f3c030893" providerId="ADAL" clId="{86D61A42-73AD-46F2-8DFD-86C900885EB8}" dt="2025-08-23T04:56:54.818" v="907" actId="167"/>
        <pc:sldMkLst>
          <pc:docMk/>
          <pc:sldMk cId="8995042" sldId="286"/>
        </pc:sldMkLst>
      </pc:sldChg>
      <pc:sldChg chg="modSp new">
        <pc:chgData name="SASAHARA Yuta" userId="0c7b4dc5-ead3-4a73-9c03-345f3c030893" providerId="ADAL" clId="{86D61A42-73AD-46F2-8DFD-86C900885EB8}" dt="2025-08-21T11:22:56.697" v="371"/>
        <pc:sldMkLst>
          <pc:docMk/>
          <pc:sldMk cId="3931396734" sldId="287"/>
        </pc:sldMkLst>
      </pc:sldChg>
      <pc:sldChg chg="addSp delSp modSp mod">
        <pc:chgData name="SASAHARA Yuta" userId="0c7b4dc5-ead3-4a73-9c03-345f3c030893" providerId="ADAL" clId="{86D61A42-73AD-46F2-8DFD-86C900885EB8}" dt="2025-08-23T04:56:44.504" v="906"/>
        <pc:sldMkLst>
          <pc:docMk/>
          <pc:sldMk cId="4044662585" sldId="288"/>
        </pc:sldMkLst>
      </pc:sldChg>
      <pc:sldChg chg="modSp mod">
        <pc:chgData name="SASAHARA Yuta" userId="0c7b4dc5-ead3-4a73-9c03-345f3c030893" providerId="ADAL" clId="{86D61A42-73AD-46F2-8DFD-86C900885EB8}" dt="2025-08-23T04:58:28.103" v="923" actId="1076"/>
        <pc:sldMkLst>
          <pc:docMk/>
          <pc:sldMk cId="332400131" sldId="291"/>
        </pc:sldMkLst>
      </pc:sldChg>
      <pc:sldChg chg="modSp mod">
        <pc:chgData name="SASAHARA Yuta" userId="0c7b4dc5-ead3-4a73-9c03-345f3c030893" providerId="ADAL" clId="{86D61A42-73AD-46F2-8DFD-86C900885EB8}" dt="2025-08-23T05:01:03.204" v="1012" actId="403"/>
        <pc:sldMkLst>
          <pc:docMk/>
          <pc:sldMk cId="2578720223" sldId="292"/>
        </pc:sldMkLst>
      </pc:sldChg>
      <pc:sldChg chg="modSp mod">
        <pc:chgData name="SASAHARA Yuta" userId="0c7b4dc5-ead3-4a73-9c03-345f3c030893" providerId="ADAL" clId="{86D61A42-73AD-46F2-8DFD-86C900885EB8}" dt="2025-08-23T05:01:08.585" v="1014" actId="403"/>
        <pc:sldMkLst>
          <pc:docMk/>
          <pc:sldMk cId="941240499" sldId="294"/>
        </pc:sldMkLst>
      </pc:sldChg>
      <pc:sldChg chg="modSp mod">
        <pc:chgData name="SASAHARA Yuta" userId="0c7b4dc5-ead3-4a73-9c03-345f3c030893" providerId="ADAL" clId="{86D61A42-73AD-46F2-8DFD-86C900885EB8}" dt="2025-08-23T04:57:46.181" v="912" actId="404"/>
        <pc:sldMkLst>
          <pc:docMk/>
          <pc:sldMk cId="2717502992" sldId="295"/>
        </pc:sldMkLst>
      </pc:sldChg>
      <pc:sldChg chg="modSp mod">
        <pc:chgData name="SASAHARA Yuta" userId="0c7b4dc5-ead3-4a73-9c03-345f3c030893" providerId="ADAL" clId="{86D61A42-73AD-46F2-8DFD-86C900885EB8}" dt="2025-08-23T04:57:28.067" v="911" actId="403"/>
        <pc:sldMkLst>
          <pc:docMk/>
          <pc:sldMk cId="2412238056" sldId="296"/>
        </pc:sldMkLst>
      </pc:sldChg>
      <pc:sldMasterChg chg="delSldLayout modSldLayout">
        <pc:chgData name="SASAHARA Yuta" userId="0c7b4dc5-ead3-4a73-9c03-345f3c030893" providerId="ADAL" clId="{86D61A42-73AD-46F2-8DFD-86C900885EB8}" dt="2025-08-23T04:53:52.673" v="815" actId="403"/>
        <pc:sldMasterMkLst>
          <pc:docMk/>
          <pc:sldMasterMk cId="1119588857" sldId="2147483741"/>
        </pc:sldMasterMkLst>
        <pc:sldLayoutChg chg="modSp">
          <pc:chgData name="SASAHARA Yuta" userId="0c7b4dc5-ead3-4a73-9c03-345f3c030893" providerId="ADAL" clId="{86D61A42-73AD-46F2-8DFD-86C900885EB8}" dt="2025-08-23T04:53:52.673" v="815" actId="403"/>
          <pc:sldLayoutMkLst>
            <pc:docMk/>
            <pc:sldMasterMk cId="1119588857" sldId="2147483741"/>
            <pc:sldLayoutMk cId="1539572471" sldId="2147483743"/>
          </pc:sldLayoutMkLst>
          <pc:spChg chg="mod">
            <ac:chgData name="SASAHARA Yuta" userId="0c7b4dc5-ead3-4a73-9c03-345f3c030893" providerId="ADAL" clId="{86D61A42-73AD-46F2-8DFD-86C900885EB8}" dt="2025-08-23T04:53:52.673" v="815" actId="403"/>
            <ac:spMkLst>
              <pc:docMk/>
              <pc:sldMasterMk cId="1119588857" sldId="2147483741"/>
              <pc:sldLayoutMk cId="1539572471" sldId="2147483743"/>
              <ac:spMk id="2" creationId="{00000000-0000-0000-0000-000000000000}"/>
            </ac:spMkLst>
          </pc:spChg>
          <pc:spChg chg="mod">
            <ac:chgData name="SASAHARA Yuta" userId="0c7b4dc5-ead3-4a73-9c03-345f3c030893" providerId="ADAL" clId="{86D61A42-73AD-46F2-8DFD-86C900885EB8}" dt="2025-08-23T04:53:39.794" v="813" actId="403"/>
            <ac:spMkLst>
              <pc:docMk/>
              <pc:sldMasterMk cId="1119588857" sldId="2147483741"/>
              <pc:sldLayoutMk cId="1539572471" sldId="2147483743"/>
              <ac:spMk id="3" creationId="{00000000-0000-0000-0000-000000000000}"/>
            </ac:spMkLst>
          </pc:spChg>
        </pc:sldLayoutChg>
        <pc:sldLayoutChg chg="del">
          <pc:chgData name="SASAHARA Yuta" userId="0c7b4dc5-ead3-4a73-9c03-345f3c030893" providerId="ADAL" clId="{86D61A42-73AD-46F2-8DFD-86C900885EB8}" dt="2025-08-21T11:00:25.591" v="365" actId="47"/>
          <pc:sldLayoutMkLst>
            <pc:docMk/>
            <pc:sldMasterMk cId="1119588857" sldId="2147483741"/>
            <pc:sldLayoutMk cId="534130258" sldId="214748374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16257-9D06-404E-B482-FDA5E85FEEC0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82700" y="1143000"/>
            <a:ext cx="4292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ADDA7-21D1-A243-BD16-1FB9DAD63C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14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1pPr>
    <a:lvl2pPr marL="786829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2pPr>
    <a:lvl3pPr marL="1573659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3pPr>
    <a:lvl4pPr marL="2360488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4pPr>
    <a:lvl5pPr marL="3147315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5pPr>
    <a:lvl6pPr marL="3934147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6pPr>
    <a:lvl7pPr marL="4720976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7pPr>
    <a:lvl8pPr marL="5507805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8pPr>
    <a:lvl9pPr marL="6294634" algn="l" defTabSz="1573659" rtl="0" eaLnBrk="1" latinLnBrk="0" hangingPunct="1">
      <a:defRPr kumimoji="1" sz="206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ADDA7-21D1-A243-BD16-1FB9DAD63C8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66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6952-8810-632D-CC09-9B24A907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B1F8BF9-5E15-0C2F-2A93-547CB2403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F2A9AE-A593-A862-2EB6-B30AB0301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31978E-9DC7-8B32-1ECE-253DC7D48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ADDA7-21D1-A243-BD16-1FB9DAD63C8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48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ADDA7-21D1-A243-BD16-1FB9DAD63C8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59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7239034" cy="1257300"/>
          </a:xfrm>
        </p:spPr>
        <p:txBody>
          <a:bodyPr/>
          <a:lstStyle>
            <a:lvl1pPr>
              <a:defRPr sz="60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2076450"/>
            <a:ext cx="17239034" cy="10542270"/>
          </a:xfrm>
        </p:spPr>
        <p:txBody>
          <a:bodyPr/>
          <a:lstStyle>
            <a:lvl1pPr>
              <a:defRPr sz="4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 sz="40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36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57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600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E89A67-394D-8631-2A8F-8AA91485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914400"/>
            <a:ext cx="6153150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DA4282-F3AD-C428-4F53-036C09F54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112125" y="1974850"/>
            <a:ext cx="965835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523B646-1419-C14E-22FB-1AC5D3DA0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4450" y="4114800"/>
            <a:ext cx="6153150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B7E792-8DB9-87BA-A309-AD2A9CD2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54CAE1-F1FD-4F8C-AFE3-809E5FBA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E45AE2-C0F4-2A5B-0FB7-09792F82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35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3B369-8384-7197-8BFB-345A4271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2D1C25-BC62-1063-ABA0-D274A8B70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F94E5D-AE8D-E5CD-A0A2-3926B0CA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2C9213-E758-5297-861D-F58D4645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4C59AB-C8A5-15FE-3734-30D2A9A6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225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D144818-1E79-6D00-98BD-E7C4C0C82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655675" y="730250"/>
            <a:ext cx="4113213" cy="1162367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FE9888-3FDB-D41E-14D6-77EF72303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11275" y="730250"/>
            <a:ext cx="12192000" cy="1162367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7073D9-341C-8955-2DFA-2EE1FFEB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B69C3-401E-6749-849A-8C01F3EB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7A799B-BE65-7826-4E8F-8893360E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18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E26E4B-237B-8C5C-BB9D-EEF9EF2C9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4425" y="2244725"/>
            <a:ext cx="14311313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E0051D7-E5A5-3B37-BAE6-2363C2940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4425" y="7204075"/>
            <a:ext cx="14311313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AC4F85-D893-C159-0A63-E66D2B2A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02ECF4-CF97-0AFD-F931-76C8F5AF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5121F-36A0-893F-992F-9588FC1F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20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AE1E2-3FD6-6642-1384-8C4DE224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349DA1-F53F-DEE0-C016-909AE326C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442256-2128-0CB0-F4CF-6E578DAE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A608EB-F6D5-CBA7-D6C0-3811EF64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042CFE-9D68-AE6F-4BFE-6B31370F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44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BB31D-6952-F12E-F5A8-AC4733FF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750" y="3419475"/>
            <a:ext cx="16456025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103A1A-16AA-C3ED-7B98-60D473BE6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750" y="9178925"/>
            <a:ext cx="16456025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68F717-40CC-235D-9346-686EB036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09B31D0-1571-8900-3A35-04D86823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69909F-C838-D367-10E0-83D337C3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7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16A75A-8962-0979-10ED-86C6E723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41740-7658-07E6-17F1-340C2C4EB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275" y="3651250"/>
            <a:ext cx="8151813" cy="870267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63D54E9-2AA3-7E05-C99F-F26E610CA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15488" y="3651250"/>
            <a:ext cx="8153400" cy="870267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AA4C6A-07AC-56D5-36BD-4449525E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D644B5-2AE5-B305-0425-7E44CEE3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E20B36-7A4E-0D85-6D81-9D545F4B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66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19A8BD-010A-2D37-C66C-8CFE132A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730250"/>
            <a:ext cx="16456025" cy="26511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C3D41C-4512-56B3-5CB7-F84B4055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450" y="3362325"/>
            <a:ext cx="8070850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C4A6C2A-20C8-5E90-FEFE-1AF1366B6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450" y="5010150"/>
            <a:ext cx="8070850" cy="736917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2C85F2-D5B2-A8C7-462E-6A7A646E8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59938" y="3362325"/>
            <a:ext cx="8110537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DE1DB1D-638E-7FD7-7A56-9E960D8D7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59938" y="5010150"/>
            <a:ext cx="8110537" cy="7369175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840D6AD-FD28-A24B-CCC8-BF5934DC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6268C66-83EC-12BC-1D06-9EC95F3E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E522B6-EBFC-30AC-E72B-8653D28C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0083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7EA272-BE25-D509-DD7F-C44EDC26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13D47F8-B3FD-6A6A-1EC1-17C68643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6F8454C-A9E6-BBAD-1D72-9C2A454B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940559C-ED74-5670-38DC-826D3D79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483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792FF8A-E6C8-9246-DD4A-8DF8A11F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7C91AD5-681B-8170-03E5-C0DC60F5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824108-447C-A438-20CB-D3575902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51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B4550-46F4-8A4C-5FF5-81A321AC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914400"/>
            <a:ext cx="6153150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9967D3-B8F9-B833-0F4D-7F6762CBA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125" y="1974850"/>
            <a:ext cx="965835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AC10EF-FDC0-11FD-7ACF-362ECEC66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4450" y="4114800"/>
            <a:ext cx="6153150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02218D-427C-B8B0-4230-E5F9EF2F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E5588B-DBDE-AA69-1C84-436B91DB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57F0639-8E5C-280E-A8BA-7A0211C5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7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51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51"/>
            <a:ext cx="667286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6000751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3" descr="抽象的なダイヤモンド パターンの背景">
            <a:extLst>
              <a:ext uri="{FF2B5EF4-FFF2-40B4-BE49-F238E27FC236}">
                <a16:creationId xmlns:a16="http://schemas.microsoft.com/office/drawing/2014/main" id="{6398E389-9B51-DC92-1A7B-59B8AD74DC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52" r="6693"/>
          <a:stretch/>
        </p:blipFill>
        <p:spPr>
          <a:xfrm>
            <a:off x="-6420" y="0"/>
            <a:ext cx="19093004" cy="13716000"/>
          </a:xfrm>
          <a:prstGeom prst="rect">
            <a:avLst/>
          </a:prstGeom>
        </p:spPr>
      </p:pic>
      <p:pic>
        <p:nvPicPr>
          <p:cNvPr id="8" name="図 7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0B86B91-4527-8914-7768-7C9ECCA491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t="14906" r="11628" b="12638"/>
          <a:stretch/>
        </p:blipFill>
        <p:spPr>
          <a:xfrm>
            <a:off x="185390" y="12232256"/>
            <a:ext cx="4626683" cy="14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8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</p:sldLayoutIdLst>
  <p:hf sldNum="0" hdr="0" ftr="0" dt="0"/>
  <p:txStyles>
    <p:titleStyle>
      <a:lvl1pPr algn="ctr" defTabSz="457200" rtl="0" eaLnBrk="1" latinLnBrk="0" hangingPunct="1">
        <a:lnSpc>
          <a:spcPct val="120000"/>
        </a:lnSpc>
        <a:spcBef>
          <a:spcPct val="0"/>
        </a:spcBef>
        <a:buNone/>
        <a:defRPr sz="4000" kern="1200" spc="15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3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 spc="16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3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 spc="16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3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 spc="16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3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 spc="16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3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 spc="16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60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E12A85A-3765-B111-B8CB-5E884E57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75" y="730250"/>
            <a:ext cx="16457613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E3C529-0EFA-7738-0768-949C5E0E4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275" y="3651250"/>
            <a:ext cx="16457613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70D987-48A6-9D69-E90B-D6C797F32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11275" y="12712700"/>
            <a:ext cx="42941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A109C-1F46-495C-A4F9-ECA6BF6A07F2}" type="datetimeFigureOut">
              <a:rPr kumimoji="1" lang="ja-JP" altLang="en-US" smtClean="0"/>
              <a:t>2025/9/7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9ABEA7-DFA7-14D6-B187-984120B28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838" y="12712700"/>
            <a:ext cx="64404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341319-24B0-4EF1-2B80-DCBBE8971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474700" y="12712700"/>
            <a:ext cx="42941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DC931D-5C86-4E1B-8A73-D1454EB86B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22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60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ov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6.png"/><Relationship Id="rId5" Type="http://schemas.microsoft.com/office/2007/relationships/media" Target="../media/media3.mov"/><Relationship Id="rId10" Type="http://schemas.openxmlformats.org/officeDocument/2006/relationships/image" Target="../media/image5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>
            <a:extLst>
              <a:ext uri="{FF2B5EF4-FFF2-40B4-BE49-F238E27FC236}">
                <a16:creationId xmlns:a16="http://schemas.microsoft.com/office/drawing/2014/main" id="{AEA9B247-AD04-C45C-4406-F21A17173664}"/>
              </a:ext>
            </a:extLst>
          </p:cNvPr>
          <p:cNvSpPr txBox="1">
            <a:spLocks/>
          </p:cNvSpPr>
          <p:nvPr/>
        </p:nvSpPr>
        <p:spPr>
          <a:xfrm>
            <a:off x="2099206" y="2573863"/>
            <a:ext cx="14880163" cy="51470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ja-JP" altLang="en-US" sz="6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飯ロワイヤル</a:t>
            </a:r>
            <a:endParaRPr kumimoji="1" lang="en-US" altLang="ja-JP" sz="66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kumimoji="1" lang="ja-JP" altLang="en-US" sz="4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田中ストロングホールド</a:t>
            </a:r>
          </a:p>
        </p:txBody>
      </p:sp>
      <p:sp>
        <p:nvSpPr>
          <p:cNvPr id="9" name="字幕 2">
            <a:extLst>
              <a:ext uri="{FF2B5EF4-FFF2-40B4-BE49-F238E27FC236}">
                <a16:creationId xmlns:a16="http://schemas.microsoft.com/office/drawing/2014/main" id="{5283872D-9DC5-D4F3-CB49-4F59B9C0830E}"/>
              </a:ext>
            </a:extLst>
          </p:cNvPr>
          <p:cNvSpPr txBox="1">
            <a:spLocks/>
          </p:cNvSpPr>
          <p:nvPr/>
        </p:nvSpPr>
        <p:spPr>
          <a:xfrm>
            <a:off x="2974509" y="7826721"/>
            <a:ext cx="13129557" cy="35694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t"/>
          <a:lstStyle>
            <a:lvl1pPr marL="342900" indent="-30600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 spc="16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spc="16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spc="16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 spc="16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 spc="16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kumimoji="1" lang="ja-JP" alt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今村　賢人</a:t>
            </a:r>
            <a:endParaRPr kumimoji="1" lang="en-US" altLang="ja-JP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6900" indent="0" algn="ctr">
              <a:buNone/>
            </a:pPr>
            <a:r>
              <a:rPr kumimoji="1" lang="ja-JP" alt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江畑　尚</a:t>
            </a:r>
            <a:endParaRPr kumimoji="1" lang="en-US" altLang="ja-JP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6900" indent="0" algn="ctr">
              <a:buNone/>
            </a:pPr>
            <a:r>
              <a:rPr kumimoji="1" lang="ja-JP" alt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大屋　義彦</a:t>
            </a:r>
            <a:endParaRPr kumimoji="1" lang="en-US" altLang="ja-JP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36900" indent="0" algn="ctr">
              <a:buNone/>
            </a:pPr>
            <a:r>
              <a:rPr kumimoji="1" lang="ja-JP" alt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笹原　悠太</a:t>
            </a:r>
          </a:p>
        </p:txBody>
      </p:sp>
    </p:spTree>
    <p:extLst>
      <p:ext uri="{BB962C8B-B14F-4D97-AF65-F5344CB8AC3E}">
        <p14:creationId xmlns:p14="http://schemas.microsoft.com/office/powerpoint/2010/main" val="36197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E155-384D-4BA4-2AC3-E6B80806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D484AB-1C39-7EFB-6D6C-0DBE37DA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6" y="1118855"/>
            <a:ext cx="11097290" cy="110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1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0216A7-5375-18D9-ADB5-C24388060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田中ストロングホールドが思う「あたりまえ」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7937F1F-ADA9-0E15-553D-D4B1094A64F2}"/>
              </a:ext>
            </a:extLst>
          </p:cNvPr>
          <p:cNvGrpSpPr/>
          <p:nvPr/>
        </p:nvGrpSpPr>
        <p:grpSpPr>
          <a:xfrm>
            <a:off x="314341" y="3399905"/>
            <a:ext cx="18451480" cy="6447919"/>
            <a:chOff x="307571" y="3399905"/>
            <a:chExt cx="18451480" cy="644791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CB9E72F-E5F0-0627-4C93-D4123B543DD5}"/>
                </a:ext>
              </a:extLst>
            </p:cNvPr>
            <p:cNvSpPr txBox="1"/>
            <p:nvPr/>
          </p:nvSpPr>
          <p:spPr>
            <a:xfrm>
              <a:off x="307571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chemeClr val="bg1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衣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85BF74E-745B-8DA4-BB43-ABDEEBBA5A1D}"/>
                </a:ext>
              </a:extLst>
            </p:cNvPr>
            <p:cNvSpPr txBox="1"/>
            <p:nvPr/>
          </p:nvSpPr>
          <p:spPr>
            <a:xfrm>
              <a:off x="6792817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chemeClr val="bg1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食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AF75135-30C9-AF48-7F86-F967C4EF17DE}"/>
                </a:ext>
              </a:extLst>
            </p:cNvPr>
            <p:cNvSpPr txBox="1"/>
            <p:nvPr/>
          </p:nvSpPr>
          <p:spPr>
            <a:xfrm>
              <a:off x="13278063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chemeClr val="bg1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8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A98D-63A9-75F1-2A52-D71C1F8C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930136-2932-A943-A7AF-5C5FC195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田中ストロングホールドが思う「あたりまえ」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2A2F09A-3291-E2F9-2501-422202A26DF8}"/>
              </a:ext>
            </a:extLst>
          </p:cNvPr>
          <p:cNvGrpSpPr/>
          <p:nvPr/>
        </p:nvGrpSpPr>
        <p:grpSpPr>
          <a:xfrm>
            <a:off x="314341" y="3399905"/>
            <a:ext cx="18451480" cy="6447919"/>
            <a:chOff x="307571" y="3399905"/>
            <a:chExt cx="18451480" cy="644791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41702AB-A92E-B28E-3045-7CD762841C6E}"/>
                </a:ext>
              </a:extLst>
            </p:cNvPr>
            <p:cNvSpPr txBox="1"/>
            <p:nvPr/>
          </p:nvSpPr>
          <p:spPr>
            <a:xfrm>
              <a:off x="307571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chemeClr val="bg1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衣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0F913145-EA73-82BD-F360-045F3448CA59}"/>
                </a:ext>
              </a:extLst>
            </p:cNvPr>
            <p:cNvSpPr txBox="1"/>
            <p:nvPr/>
          </p:nvSpPr>
          <p:spPr>
            <a:xfrm>
              <a:off x="6792817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rgbClr val="FF0000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食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9C1F41B-FB87-4F65-41E0-C167B10822CA}"/>
                </a:ext>
              </a:extLst>
            </p:cNvPr>
            <p:cNvSpPr txBox="1"/>
            <p:nvPr/>
          </p:nvSpPr>
          <p:spPr>
            <a:xfrm>
              <a:off x="13278063" y="3399905"/>
              <a:ext cx="5480988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41300" dirty="0">
                  <a:solidFill>
                    <a:schemeClr val="bg1"/>
                  </a:solidFill>
                  <a:latin typeface="HGP明朝B" panose="02020800000000000000" pitchFamily="18" charset="-128"/>
                  <a:ea typeface="HGP明朝B" panose="02020800000000000000" pitchFamily="18" charset="-128"/>
                </a:rPr>
                <a:t>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1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CABC5-AA38-7D4C-B128-0F822DDE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7394C-DAB0-B32D-CA01-53F2C808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田中ストロングホールドが思う「あたりまえ」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FF22AC-2826-9908-05F5-13B3C9EC80CA}"/>
              </a:ext>
            </a:extLst>
          </p:cNvPr>
          <p:cNvSpPr txBox="1"/>
          <p:nvPr/>
        </p:nvSpPr>
        <p:spPr>
          <a:xfrm>
            <a:off x="1193528" y="4999248"/>
            <a:ext cx="166795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chemeClr val="bg1"/>
                </a:solidFill>
              </a:rPr>
              <a:t>毎日私たちは食べるご飯を選ぶ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FEF35C-3A99-3A66-4133-CF4194130E58}"/>
              </a:ext>
            </a:extLst>
          </p:cNvPr>
          <p:cNvSpPr txBox="1"/>
          <p:nvPr/>
        </p:nvSpPr>
        <p:spPr>
          <a:xfrm>
            <a:off x="4973410" y="6927801"/>
            <a:ext cx="91198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rgbClr val="FF0000"/>
                </a:solidFill>
              </a:rPr>
              <a:t>ここに目を付けた</a:t>
            </a:r>
          </a:p>
        </p:txBody>
      </p:sp>
    </p:spTree>
    <p:extLst>
      <p:ext uri="{BB962C8B-B14F-4D97-AF65-F5344CB8AC3E}">
        <p14:creationId xmlns:p14="http://schemas.microsoft.com/office/powerpoint/2010/main" val="23779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E5358-B02C-6822-A093-16142FD9E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53B5DB-32A1-4922-1668-9B0868D3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飯ロワイヤル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931540-93BA-F8A2-1FDF-588D1BF2D893}"/>
              </a:ext>
            </a:extLst>
          </p:cNvPr>
          <p:cNvSpPr txBox="1"/>
          <p:nvPr/>
        </p:nvSpPr>
        <p:spPr>
          <a:xfrm>
            <a:off x="727059" y="2264360"/>
            <a:ext cx="17612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rgbClr val="FF0000"/>
                </a:solidFill>
              </a:rPr>
              <a:t>ミニゲーム</a:t>
            </a:r>
            <a:r>
              <a:rPr kumimoji="1" lang="ja-JP" altLang="en-US" sz="9600" dirty="0">
                <a:solidFill>
                  <a:schemeClr val="bg1"/>
                </a:solidFill>
              </a:rPr>
              <a:t>でご飯・店を選ぶアプリ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FBB1DC3-7298-DDD3-B8FF-F3969EDC288E}"/>
              </a:ext>
            </a:extLst>
          </p:cNvPr>
          <p:cNvGrpSpPr/>
          <p:nvPr/>
        </p:nvGrpSpPr>
        <p:grpSpPr>
          <a:xfrm>
            <a:off x="295772" y="3834020"/>
            <a:ext cx="18488619" cy="8326223"/>
            <a:chOff x="313118" y="3834020"/>
            <a:chExt cx="18488619" cy="8326223"/>
          </a:xfrm>
        </p:grpSpPr>
        <p:pic>
          <p:nvPicPr>
            <p:cNvPr id="5" name="ScreenRecording_09-07-2025 10-32-04_1">
              <a:hlinkClick r:id="" action="ppaction://media"/>
              <a:extLst>
                <a:ext uri="{FF2B5EF4-FFF2-40B4-BE49-F238E27FC236}">
                  <a16:creationId xmlns:a16="http://schemas.microsoft.com/office/drawing/2014/main" id="{E9CE6D8E-60C8-9B0C-4DD4-BC171331ABF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5035233" y="3834020"/>
              <a:ext cx="3850878" cy="8326222"/>
            </a:xfrm>
            <a:prstGeom prst="rect">
              <a:avLst/>
            </a:prstGeom>
          </p:spPr>
        </p:pic>
        <p:pic>
          <p:nvPicPr>
            <p:cNvPr id="6" name="ScreenRecording_09-07-2025 10-36-30_1">
              <a:hlinkClick r:id="" action="ppaction://media"/>
              <a:extLst>
                <a:ext uri="{FF2B5EF4-FFF2-40B4-BE49-F238E27FC236}">
                  <a16:creationId xmlns:a16="http://schemas.microsoft.com/office/drawing/2014/main" id="{F9306270-77CB-AFDB-48AE-16EDBA590665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313118" y="3834020"/>
              <a:ext cx="3850878" cy="8326223"/>
            </a:xfrm>
            <a:prstGeom prst="rect">
              <a:avLst/>
            </a:prstGeom>
          </p:spPr>
        </p:pic>
        <p:pic>
          <p:nvPicPr>
            <p:cNvPr id="7" name="ScreenRecording_09-07-2025 11-16-25_1">
              <a:hlinkClick r:id="" action="ppaction://media"/>
              <a:extLst>
                <a:ext uri="{FF2B5EF4-FFF2-40B4-BE49-F238E27FC236}">
                  <a16:creationId xmlns:a16="http://schemas.microsoft.com/office/drawing/2014/main" id="{EDD19C94-7820-9BF7-DAA2-D69D78281BC5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/>
            <a:stretch>
              <a:fillRect/>
            </a:stretch>
          </p:blipFill>
          <p:spPr>
            <a:xfrm>
              <a:off x="10194052" y="3834020"/>
              <a:ext cx="3850878" cy="8326222"/>
            </a:xfrm>
            <a:prstGeom prst="rect">
              <a:avLst/>
            </a:prstGeom>
          </p:spPr>
        </p:pic>
        <p:pic>
          <p:nvPicPr>
            <p:cNvPr id="8" name="ScreenRecording_09-07-2025 11-44-14_1">
              <a:hlinkClick r:id="" action="ppaction://media"/>
              <a:extLst>
                <a:ext uri="{FF2B5EF4-FFF2-40B4-BE49-F238E27FC236}">
                  <a16:creationId xmlns:a16="http://schemas.microsoft.com/office/drawing/2014/main" id="{64854958-BCC1-7BAA-3E07-27B80293601E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14916167" y="3834020"/>
              <a:ext cx="3885570" cy="832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1307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1D11F-A2C2-AAA0-3041-F66DC82D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18C834-10B5-6822-5415-6FA9D6CE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飯ロワイヤル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19663C-978B-9808-9541-62AE26B4D780}"/>
              </a:ext>
            </a:extLst>
          </p:cNvPr>
          <p:cNvSpPr txBox="1"/>
          <p:nvPr/>
        </p:nvSpPr>
        <p:spPr>
          <a:xfrm>
            <a:off x="727059" y="2264360"/>
            <a:ext cx="17612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rgbClr val="FF0000"/>
                </a:solidFill>
              </a:rPr>
              <a:t>ミニゲーム</a:t>
            </a:r>
            <a:r>
              <a:rPr kumimoji="1" lang="ja-JP" altLang="en-US" sz="9600" dirty="0">
                <a:solidFill>
                  <a:schemeClr val="bg1"/>
                </a:solidFill>
              </a:rPr>
              <a:t>でご飯・店を選ぶアプリ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430AF13-EE4A-DF85-D3D5-BB9701FC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6" y="3834020"/>
            <a:ext cx="18490771" cy="8327858"/>
          </a:xfrm>
          <a:prstGeom prst="rect">
            <a:avLst/>
          </a:prstGeom>
        </p:spPr>
      </p:pic>
      <p:pic>
        <p:nvPicPr>
          <p:cNvPr id="35" name="図 34" descr="図形, 正方形&#10;&#10;AI 生成コンテンツは誤りを含む可能性があります。">
            <a:extLst>
              <a:ext uri="{FF2B5EF4-FFF2-40B4-BE49-F238E27FC236}">
                <a16:creationId xmlns:a16="http://schemas.microsoft.com/office/drawing/2014/main" id="{69981B52-D6A6-6FD4-2707-358D8A5F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4839"/>
          <a:stretch>
            <a:fillRect/>
          </a:stretch>
        </p:blipFill>
        <p:spPr>
          <a:xfrm>
            <a:off x="5804369" y="-85593"/>
            <a:ext cx="7471424" cy="13801593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9E214FA6-B8F8-12EC-0FFE-25E042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7"/>
          <a:stretch>
            <a:fillRect/>
          </a:stretch>
        </p:blipFill>
        <p:spPr>
          <a:xfrm>
            <a:off x="6321673" y="1010526"/>
            <a:ext cx="6169686" cy="12647285"/>
          </a:xfrm>
          <a:custGeom>
            <a:avLst/>
            <a:gdLst>
              <a:gd name="connsiteX0" fmla="*/ 253342 w 6169686"/>
              <a:gd name="connsiteY0" fmla="*/ 0 h 12647285"/>
              <a:gd name="connsiteX1" fmla="*/ 5916344 w 6169686"/>
              <a:gd name="connsiteY1" fmla="*/ 0 h 12647285"/>
              <a:gd name="connsiteX2" fmla="*/ 5934872 w 6169686"/>
              <a:gd name="connsiteY2" fmla="*/ 20387 h 12647285"/>
              <a:gd name="connsiteX3" fmla="*/ 6169686 w 6169686"/>
              <a:gd name="connsiteY3" fmla="*/ 674482 h 12647285"/>
              <a:gd name="connsiteX4" fmla="*/ 6169686 w 6169686"/>
              <a:gd name="connsiteY4" fmla="*/ 11618983 h 12647285"/>
              <a:gd name="connsiteX5" fmla="*/ 5141384 w 6169686"/>
              <a:gd name="connsiteY5" fmla="*/ 12647285 h 12647285"/>
              <a:gd name="connsiteX6" fmla="*/ 1028301 w 6169686"/>
              <a:gd name="connsiteY6" fmla="*/ 12647285 h 12647285"/>
              <a:gd name="connsiteX7" fmla="*/ 5308 w 6169686"/>
              <a:gd name="connsiteY7" fmla="*/ 11724121 h 12647285"/>
              <a:gd name="connsiteX8" fmla="*/ 0 w 6169686"/>
              <a:gd name="connsiteY8" fmla="*/ 11619003 h 12647285"/>
              <a:gd name="connsiteX9" fmla="*/ 0 w 6169686"/>
              <a:gd name="connsiteY9" fmla="*/ 674462 h 12647285"/>
              <a:gd name="connsiteX10" fmla="*/ 5308 w 6169686"/>
              <a:gd name="connsiteY10" fmla="*/ 569344 h 12647285"/>
              <a:gd name="connsiteX11" fmla="*/ 234813 w 6169686"/>
              <a:gd name="connsiteY11" fmla="*/ 20387 h 1264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69686" h="12647285">
                <a:moveTo>
                  <a:pt x="253342" y="0"/>
                </a:moveTo>
                <a:lnTo>
                  <a:pt x="5916344" y="0"/>
                </a:lnTo>
                <a:lnTo>
                  <a:pt x="5934872" y="20387"/>
                </a:lnTo>
                <a:cubicBezTo>
                  <a:pt x="6081565" y="198138"/>
                  <a:pt x="6169686" y="426019"/>
                  <a:pt x="6169686" y="674482"/>
                </a:cubicBezTo>
                <a:lnTo>
                  <a:pt x="6169686" y="11618983"/>
                </a:lnTo>
                <a:cubicBezTo>
                  <a:pt x="6169686" y="12186899"/>
                  <a:pt x="5709300" y="12647285"/>
                  <a:pt x="5141384" y="12647285"/>
                </a:cubicBezTo>
                <a:lnTo>
                  <a:pt x="1028301" y="12647285"/>
                </a:lnTo>
                <a:cubicBezTo>
                  <a:pt x="495880" y="12647285"/>
                  <a:pt x="57968" y="12242649"/>
                  <a:pt x="5308" y="11724121"/>
                </a:cubicBezTo>
                <a:lnTo>
                  <a:pt x="0" y="11619003"/>
                </a:lnTo>
                <a:lnTo>
                  <a:pt x="0" y="674462"/>
                </a:lnTo>
                <a:lnTo>
                  <a:pt x="5308" y="569344"/>
                </a:lnTo>
                <a:cubicBezTo>
                  <a:pt x="26372" y="361933"/>
                  <a:pt x="109076" y="172745"/>
                  <a:pt x="234813" y="203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279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EA63-656F-E8E3-AED0-3B97EAEB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60CDE9-520B-DB70-09DC-D88E2F86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飯ロワイヤル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A4E5E8-CE9F-3E96-5644-9319505F8E28}"/>
              </a:ext>
            </a:extLst>
          </p:cNvPr>
          <p:cNvSpPr txBox="1"/>
          <p:nvPr/>
        </p:nvSpPr>
        <p:spPr>
          <a:xfrm>
            <a:off x="1951761" y="2264360"/>
            <a:ext cx="151631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9600" dirty="0">
                <a:solidFill>
                  <a:srgbClr val="FF0000"/>
                </a:solidFill>
              </a:rPr>
              <a:t>API</a:t>
            </a:r>
            <a:r>
              <a:rPr kumimoji="1" lang="ja-JP" altLang="en-US" sz="9600" dirty="0">
                <a:solidFill>
                  <a:srgbClr val="FF0000"/>
                </a:solidFill>
              </a:rPr>
              <a:t>の参照</a:t>
            </a:r>
            <a:r>
              <a:rPr kumimoji="1" lang="ja-JP" altLang="en-US" sz="9600" dirty="0">
                <a:solidFill>
                  <a:schemeClr val="bg1"/>
                </a:solidFill>
              </a:rPr>
              <a:t>により店の検索も</a:t>
            </a:r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1E88EB00-EAC6-FDBA-A886-2E703584A6B6}"/>
              </a:ext>
            </a:extLst>
          </p:cNvPr>
          <p:cNvSpPr/>
          <p:nvPr/>
        </p:nvSpPr>
        <p:spPr>
          <a:xfrm>
            <a:off x="317500" y="3834019"/>
            <a:ext cx="18401300" cy="1434105"/>
          </a:xfrm>
          <a:custGeom>
            <a:avLst/>
            <a:gdLst>
              <a:gd name="connsiteX0" fmla="*/ 16306800 w 18401300"/>
              <a:gd name="connsiteY0" fmla="*/ 0 h 2094500"/>
              <a:gd name="connsiteX1" fmla="*/ 18401300 w 18401300"/>
              <a:gd name="connsiteY1" fmla="*/ 2094500 h 2094500"/>
              <a:gd name="connsiteX2" fmla="*/ 0 w 18401300"/>
              <a:gd name="connsiteY2" fmla="*/ 2094500 h 2094500"/>
              <a:gd name="connsiteX3" fmla="*/ 0 w 18401300"/>
              <a:gd name="connsiteY3" fmla="*/ 1073150 h 2094500"/>
              <a:gd name="connsiteX4" fmla="*/ 16306800 w 18401300"/>
              <a:gd name="connsiteY4" fmla="*/ 1073150 h 209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01300" h="2094500">
                <a:moveTo>
                  <a:pt x="16306800" y="0"/>
                </a:moveTo>
                <a:lnTo>
                  <a:pt x="18401300" y="2094500"/>
                </a:lnTo>
                <a:lnTo>
                  <a:pt x="0" y="2094500"/>
                </a:lnTo>
                <a:lnTo>
                  <a:pt x="0" y="1073150"/>
                </a:lnTo>
                <a:lnTo>
                  <a:pt x="16306800" y="1073150"/>
                </a:lnTo>
                <a:close/>
              </a:path>
            </a:pathLst>
          </a:custGeom>
          <a:gradFill flip="none" rotWithShape="1">
            <a:gsLst>
              <a:gs pos="0">
                <a:srgbClr val="E06CBC"/>
              </a:gs>
              <a:gs pos="100000">
                <a:srgbClr val="7144F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7CE3E8D-4FF1-2353-86BE-ED81C822679C}"/>
              </a:ext>
            </a:extLst>
          </p:cNvPr>
          <p:cNvGrpSpPr/>
          <p:nvPr/>
        </p:nvGrpSpPr>
        <p:grpSpPr>
          <a:xfrm>
            <a:off x="255306" y="5403674"/>
            <a:ext cx="18506318" cy="6638308"/>
            <a:chOff x="255306" y="5403674"/>
            <a:chExt cx="18506318" cy="6638308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AFBE371-C491-65FE-4FB4-9C12501B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16"/>
            <a:stretch>
              <a:fillRect/>
            </a:stretch>
          </p:blipFill>
          <p:spPr>
            <a:xfrm>
              <a:off x="4118609" y="5403675"/>
              <a:ext cx="3246511" cy="66383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8A4534B9-765C-8B60-A4A8-1C977DA04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516"/>
            <a:stretch>
              <a:fillRect/>
            </a:stretch>
          </p:blipFill>
          <p:spPr>
            <a:xfrm>
              <a:off x="15515111" y="5403674"/>
              <a:ext cx="3246513" cy="6638305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84285C7-FEB6-DE33-93B1-8E8E711D2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5479"/>
            <a:stretch>
              <a:fillRect/>
            </a:stretch>
          </p:blipFill>
          <p:spPr>
            <a:xfrm>
              <a:off x="319777" y="5403680"/>
              <a:ext cx="3245271" cy="66383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6A248FC6-24DD-CA7F-A2F4-F5168F5B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479"/>
            <a:stretch>
              <a:fillRect/>
            </a:stretch>
          </p:blipFill>
          <p:spPr>
            <a:xfrm>
              <a:off x="11716279" y="5403674"/>
              <a:ext cx="3245271" cy="6638305"/>
            </a:xfrm>
            <a:prstGeom prst="rect">
              <a:avLst/>
            </a:prstGeom>
          </p:spPr>
        </p:pic>
        <p:sp>
          <p:nvSpPr>
            <p:cNvPr id="25" name="四角形: 角を丸くする 24">
              <a:extLst>
                <a:ext uri="{FF2B5EF4-FFF2-40B4-BE49-F238E27FC236}">
                  <a16:creationId xmlns:a16="http://schemas.microsoft.com/office/drawing/2014/main" id="{F3BFA520-4703-AC1F-E1D4-CC735A1FFBE1}"/>
                </a:ext>
              </a:extLst>
            </p:cNvPr>
            <p:cNvSpPr/>
            <p:nvPr/>
          </p:nvSpPr>
          <p:spPr>
            <a:xfrm>
              <a:off x="6666441" y="8394700"/>
              <a:ext cx="496360" cy="5207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四角形: 角を丸くする 25">
              <a:extLst>
                <a:ext uri="{FF2B5EF4-FFF2-40B4-BE49-F238E27FC236}">
                  <a16:creationId xmlns:a16="http://schemas.microsoft.com/office/drawing/2014/main" id="{0A14E069-59F5-F56E-DB00-263F0279E66C}"/>
                </a:ext>
              </a:extLst>
            </p:cNvPr>
            <p:cNvSpPr/>
            <p:nvPr/>
          </p:nvSpPr>
          <p:spPr>
            <a:xfrm>
              <a:off x="255306" y="8394700"/>
              <a:ext cx="3392909" cy="9525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四角形: 角を丸くする 26">
              <a:extLst>
                <a:ext uri="{FF2B5EF4-FFF2-40B4-BE49-F238E27FC236}">
                  <a16:creationId xmlns:a16="http://schemas.microsoft.com/office/drawing/2014/main" id="{E0A9D401-CFF7-C98E-F3F6-0F7C121598D0}"/>
                </a:ext>
              </a:extLst>
            </p:cNvPr>
            <p:cNvSpPr/>
            <p:nvPr/>
          </p:nvSpPr>
          <p:spPr>
            <a:xfrm>
              <a:off x="7974066" y="10566400"/>
              <a:ext cx="3087634" cy="5207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7964080F-D505-7BBB-03A5-EF78E9C6E827}"/>
                </a:ext>
              </a:extLst>
            </p:cNvPr>
            <p:cNvSpPr/>
            <p:nvPr/>
          </p:nvSpPr>
          <p:spPr>
            <a:xfrm>
              <a:off x="11716278" y="7620000"/>
              <a:ext cx="3245271" cy="15621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四角形: 角を丸くする 28">
              <a:extLst>
                <a:ext uri="{FF2B5EF4-FFF2-40B4-BE49-F238E27FC236}">
                  <a16:creationId xmlns:a16="http://schemas.microsoft.com/office/drawing/2014/main" id="{DB65024D-9FB3-2F04-76FF-B5DC27DF962E}"/>
                </a:ext>
              </a:extLst>
            </p:cNvPr>
            <p:cNvSpPr/>
            <p:nvPr/>
          </p:nvSpPr>
          <p:spPr>
            <a:xfrm>
              <a:off x="15593932" y="10960100"/>
              <a:ext cx="3087634" cy="64770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FBA14EC-0530-3591-A41C-9AC40857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479"/>
            <a:stretch>
              <a:fillRect/>
            </a:stretch>
          </p:blipFill>
          <p:spPr>
            <a:xfrm>
              <a:off x="7917444" y="5403678"/>
              <a:ext cx="3245272" cy="6638304"/>
            </a:xfrm>
            <a:prstGeom prst="rect">
              <a:avLst/>
            </a:prstGeom>
          </p:spPr>
        </p:pic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5DF5C024-21C8-5288-9620-24C1F9E5C4C1}"/>
                </a:ext>
              </a:extLst>
            </p:cNvPr>
            <p:cNvSpPr/>
            <p:nvPr/>
          </p:nvSpPr>
          <p:spPr>
            <a:xfrm>
              <a:off x="7834278" y="10158153"/>
              <a:ext cx="3392909" cy="769504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026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78B0-5CC9-191D-6ABB-63F1D6ABD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D7AA5C0D-0ED7-339F-1E59-3271147FAF61}"/>
              </a:ext>
            </a:extLst>
          </p:cNvPr>
          <p:cNvSpPr txBox="1">
            <a:spLocks/>
          </p:cNvSpPr>
          <p:nvPr/>
        </p:nvSpPr>
        <p:spPr>
          <a:xfrm>
            <a:off x="2100000" y="4047063"/>
            <a:ext cx="14880163" cy="51470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kern="1200" spc="15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ja-JP" altLang="en-US" sz="8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987207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Slat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late">
      <a:majorFont>
        <a:latin typeface="Meiry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iry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E24CE4495B1AE4796C82C782AA7EA0B" ma:contentTypeVersion="15" ma:contentTypeDescription="新しいドキュメントを作成します。" ma:contentTypeScope="" ma:versionID="b76e8725c0414feb7d8ee29dfb3fb517">
  <xsd:schema xmlns:xsd="http://www.w3.org/2001/XMLSchema" xmlns:xs="http://www.w3.org/2001/XMLSchema" xmlns:p="http://schemas.microsoft.com/office/2006/metadata/properties" xmlns:ns2="cbc78f93-0daa-4e5b-8b11-00206c0562dd" xmlns:ns3="3662333d-f2d3-42e4-a03c-c0a60ccce36a" targetNamespace="http://schemas.microsoft.com/office/2006/metadata/properties" ma:root="true" ma:fieldsID="be778985563f678f0daad5d9c2f8c93b" ns2:_="" ns3:_="">
    <xsd:import namespace="cbc78f93-0daa-4e5b-8b11-00206c0562dd"/>
    <xsd:import namespace="3662333d-f2d3-42e4-a03c-c0a60ccce3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c78f93-0daa-4e5b-8b11-00206c056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description="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画像タグ" ma:readOnly="false" ma:fieldId="{5cf76f15-5ced-4ddc-b409-7134ff3c332f}" ma:taxonomyMulti="true" ma:sspId="6c580f68-8fb6-4863-9746-d6c2a3347a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2333d-f2d3-42e4-a03c-c0a60ccce36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2edb11a-7f71-44fd-a75c-ec0ebeb4dd1a}" ma:internalName="TaxCatchAll" ma:showField="CatchAllData" ma:web="3662333d-f2d3-42e4-a03c-c0a60ccce3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62333d-f2d3-42e4-a03c-c0a60ccce36a" xsi:nil="true"/>
    <lcf76f155ced4ddcb4097134ff3c332f xmlns="cbc78f93-0daa-4e5b-8b11-00206c0562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0E2C211-4CAE-4B25-A412-85D26A36A819}">
  <ds:schemaRefs>
    <ds:schemaRef ds:uri="3662333d-f2d3-42e4-a03c-c0a60ccce36a"/>
    <ds:schemaRef ds:uri="cbc78f93-0daa-4e5b-8b11-00206c0562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A12248-7C22-4209-A667-AAE3954FED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3B1E4C-639F-44A6-A108-0F470F84B516}">
  <ds:schemaRefs>
    <ds:schemaRef ds:uri="3662333d-f2d3-42e4-a03c-c0a60ccce36a"/>
    <ds:schemaRef ds:uri="cbc78f93-0daa-4e5b-8b11-00206c0562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89</Words>
  <Application>Microsoft Office PowerPoint</Application>
  <PresentationFormat>ユーザー設定</PresentationFormat>
  <Paragraphs>27</Paragraphs>
  <Slides>9</Slides>
  <Notes>3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HGP明朝B</vt:lpstr>
      <vt:lpstr>Meiryo</vt:lpstr>
      <vt:lpstr>游ゴシック</vt:lpstr>
      <vt:lpstr>游ゴシック Light</vt:lpstr>
      <vt:lpstr>Arial</vt:lpstr>
      <vt:lpstr>Wingdings 2</vt:lpstr>
      <vt:lpstr>1_SlateVTI</vt:lpstr>
      <vt:lpstr>デザインの設定</vt:lpstr>
      <vt:lpstr>PowerPoint プレゼンテーション</vt:lpstr>
      <vt:lpstr>PowerPoint プレゼンテーション</vt:lpstr>
      <vt:lpstr>田中ストロングホールドが思う「あたりまえ」</vt:lpstr>
      <vt:lpstr>田中ストロングホールドが思う「あたりまえ」</vt:lpstr>
      <vt:lpstr>田中ストロングホールドが思う「あたりまえ」</vt:lpstr>
      <vt:lpstr>飯ロワイヤル</vt:lpstr>
      <vt:lpstr>飯ロワイヤル</vt:lpstr>
      <vt:lpstr>飯ロワイヤル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YONEZAWA,Tomoko</dc:creator>
  <cp:lastModifiedBy>EBATA Nao</cp:lastModifiedBy>
  <cp:revision>14</cp:revision>
  <dcterms:created xsi:type="dcterms:W3CDTF">2022-07-26T03:59:42Z</dcterms:created>
  <dcterms:modified xsi:type="dcterms:W3CDTF">2025-09-07T05:26:43Z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0x010100AE24CE4495B1AE4796C82C782AA7EA0B</vt:lpwstr>
  </property>
  <property fmtid="{D5CDD505-2E9C-101B-9397-08002B2CF9AE}" pid="3" name="Order">
    <vt:r8>6282800</vt:r8>
  </property>
</Properties>
</file>